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92" r:id="rId2"/>
    <p:sldId id="293" r:id="rId3"/>
    <p:sldId id="294" r:id="rId4"/>
    <p:sldId id="309" r:id="rId5"/>
    <p:sldId id="310" r:id="rId6"/>
    <p:sldId id="311" r:id="rId7"/>
    <p:sldId id="312" r:id="rId8"/>
    <p:sldId id="313" r:id="rId9"/>
    <p:sldId id="314" r:id="rId10"/>
    <p:sldId id="31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8A"/>
    <a:srgbClr val="00CCFF"/>
    <a:srgbClr val="0099FF"/>
    <a:srgbClr val="FF6600"/>
    <a:srgbClr val="DFEDE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4" autoAdjust="0"/>
    <p:restoredTop sz="94713" autoAdjust="0"/>
  </p:normalViewPr>
  <p:slideViewPr>
    <p:cSldViewPr>
      <p:cViewPr>
        <p:scale>
          <a:sx n="106" d="100"/>
          <a:sy n="106" d="100"/>
        </p:scale>
        <p:origin x="-850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9F2FD-FBC9-401E-850A-EC5F0C46043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02EF6-A0B1-447E-9279-6DB16FB06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57356" y="1142985"/>
            <a:ext cx="68580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4.  Наличие свободных производственных и земельных площадок для реализации инвестиционных проектов в различных сферах деятельности</a:t>
            </a:r>
            <a:endParaRPr lang="ru-RU" sz="1600" b="1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857364"/>
            <a:ext cx="77867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Земельный участок в районе п.</a:t>
            </a:r>
            <a:r>
              <a:rPr kumimoji="0" lang="ru-RU" sz="1300" b="1" i="1" u="sng" strike="noStrike" cap="none" normalizeH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Сплотка, </a:t>
            </a:r>
            <a:r>
              <a:rPr kumimoji="0" lang="ru-RU" sz="1300" b="1" i="1" u="sng" strike="noStrike" cap="none" normalizeH="0" dirty="0" err="1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промлощадка</a:t>
            </a: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 «Б»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технического, инженерного обеспечения, деревообрабатывающего, строительного производства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2571746"/>
          <a:ext cx="7215238" cy="4071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29389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526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1,9 км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4,1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3526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5186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ж/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нет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199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0,2301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6403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4965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35-кВ, 10-кВ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142984"/>
            <a:ext cx="77867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 Земельный участок по адресу: Иркутская область, г. Зима, ул. Коминтерна, 153«Б»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коммунально-складского и производственного предприятия </a:t>
            </a:r>
            <a:r>
              <a:rPr lang="en-US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 </a:t>
            </a: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класса вредности различного профиля;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1916831"/>
          <a:ext cx="7215238" cy="4726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341158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1,7 км 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12,5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600 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2453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ж/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2916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867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413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10-кВ, 35-кВ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142984"/>
            <a:ext cx="77867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Территория в районе </a:t>
            </a:r>
            <a:r>
              <a:rPr kumimoji="0" lang="ru-RU" sz="1300" b="1" i="1" u="sng" strike="noStrike" cap="none" normalizeH="0" baseline="0" dirty="0" err="1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шлаконакопителей</a:t>
            </a: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ТЭЦ-3</a:t>
            </a:r>
            <a:r>
              <a:rPr kumimoji="0" lang="ru-RU" sz="1300" b="1" i="1" u="sng" strike="noStrike" cap="none" normalizeH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00" b="1" i="1" u="sng" strike="noStrike" cap="none" normalizeH="0" dirty="0" err="1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промзоны</a:t>
            </a:r>
            <a:r>
              <a:rPr kumimoji="0" lang="ru-RU" sz="1300" b="1" i="1" u="sng" strike="noStrike" cap="none" normalizeH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п. 1 Строитель </a:t>
            </a: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ул. Садовая, 61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деревообрабатывающего, строительного производства, предприятий химической промышленности;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1857364"/>
          <a:ext cx="7215238" cy="478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34545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180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1,7 км 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2,6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8180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 км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113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ж/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проходят рядом с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площадкой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3707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544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6362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 500м3/ч. 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10000м3/сутки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35-кВ, 10-кВ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142984"/>
            <a:ext cx="77867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Глиняные карьеры п. </a:t>
            </a:r>
            <a:r>
              <a:rPr kumimoji="0" lang="ru-RU" sz="1300" b="1" i="1" u="sng" strike="noStrike" cap="none" normalizeH="0" baseline="0" dirty="0" err="1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Кирзавод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кирпичного завода, месторождение «Зиминское» – сырье: глина для производства кирпича;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1857364"/>
          <a:ext cx="7215238" cy="478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34545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180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12,5 км 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8180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 км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113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ж/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3707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9,65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544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6362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10-кВ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243011"/>
            <a:ext cx="7786742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Земельный участок по адресу: Иркутская область, г. Зима, ул. Космонавтов, 51 «Е»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складских помещений;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1857364"/>
          <a:ext cx="7215238" cy="478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34545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180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км 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8180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 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113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ж/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3707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544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6362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10-кВ, 35-кВ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042957"/>
            <a:ext cx="7786742" cy="149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Земельный участок по адресу: Иркутская область, г. Зима, пос. Кирпичный завод, </a:t>
            </a:r>
            <a:r>
              <a:rPr lang="ru-RU" sz="1300" b="1" i="1" u="sng" dirty="0" err="1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промплощадка</a:t>
            </a: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№ 1 «Б»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промышленных предприятий и производства </a:t>
            </a:r>
            <a:r>
              <a:rPr lang="en-US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II-III </a:t>
            </a: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классов вредности;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1916831"/>
          <a:ext cx="7215238" cy="4726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341158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 км 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 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2453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ж/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2916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867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413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10-кВ, 35-кВ.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142984"/>
            <a:ext cx="77867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Земельный участок по адресу: Иркутская область, г. Зима, в восточной части города, 250м от очистных сооружений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объектов складского назначения различного профиля;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1916831"/>
          <a:ext cx="7215238" cy="4726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341158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2,8 км 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13,5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1,6 км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2453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ж/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2916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867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413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10-кВ, 35-кВ.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142984"/>
            <a:ext cx="77867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Земельный участок по адресу: Иркутская область, г. Зима, район железнодорожного моста через реку Ока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складских помещений;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1916831"/>
          <a:ext cx="7215238" cy="4726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341158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13,7 км 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2,9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км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2453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ж/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2916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0,35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867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413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10-кВ, 35-кВ.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142984"/>
            <a:ext cx="77867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Земельный участок по адресу: Иркутская область, г. Зима, ул. Коминтерна, 153 «А»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коммунально-складских и производственных предприятий </a:t>
            </a:r>
            <a:r>
              <a:rPr lang="en-US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класса вредности различного профиля ;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1916831"/>
          <a:ext cx="7215238" cy="4726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341158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1,8 км 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12,5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700 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2453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ж/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2916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1,07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867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413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10-кВ, 35-кВ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Содержимое 3" descr="Четный лист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714356"/>
            <a:ext cx="4286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714356"/>
            <a:ext cx="718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ЗИМА. ИНВЕСТИЦИОННЫЙ  ПАСПОРТ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14414" y="3571876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142984"/>
            <a:ext cx="77867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b="1" i="1" u="sng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 Земельный участок по адресу: Иркутская область, г. Зима, ул. Садовая, 50 «К»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Площадка пригодна для размещения промышленных предприятий и производства </a:t>
            </a:r>
            <a:r>
              <a:rPr lang="en-US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II-III </a:t>
            </a:r>
            <a:r>
              <a:rPr lang="ru-RU" sz="1300" i="1" dirty="0" smtClean="0">
                <a:solidFill>
                  <a:srgbClr val="004F8A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классов вредности;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b="1" i="1" u="sng" dirty="0" smtClean="0">
              <a:solidFill>
                <a:srgbClr val="004F8A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sng" strike="noStrike" cap="none" normalizeH="0" baseline="0" dirty="0" smtClean="0">
                <a:ln>
                  <a:noFill/>
                </a:ln>
                <a:solidFill>
                  <a:srgbClr val="004F8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300" b="1" i="1" u="sng" strike="noStrike" cap="none" normalizeH="0" baseline="0" dirty="0" smtClean="0">
              <a:ln>
                <a:noFill/>
              </a:ln>
              <a:solidFill>
                <a:srgbClr val="004F8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00166" y="1916831"/>
          <a:ext cx="7215238" cy="4726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357454"/>
                <a:gridCol w="4286280"/>
              </a:tblGrid>
              <a:tr h="341158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Сводная площадка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Расположение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Населенный пункт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Зима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Расстояние до транспортной магистрали: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1,9 км до Р-255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ж/</a:t>
                      </a:r>
                      <a:r>
                        <a:rPr lang="ru-RU" sz="1200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3,5 км до ст. Зима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960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Удаленность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областного центра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центра МО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км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промышленных объектов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м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ближайших жилых домов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2,5 м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2453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подъездных путей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Авто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ж/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2916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Площадь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2,26 га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Ограждение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Строения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3867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Правовой статус площадки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собственности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условия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продажа / аренда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обременения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413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Характеристика инфраструктуры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Теплоснабжение –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водоснабжение,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водоотведение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Очистные сооружения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.; электрические сети – 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есть, 10-кВ, 35-кВ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20187</TotalTime>
  <Words>1802</Words>
  <Application>Microsoft Office PowerPoint</Application>
  <PresentationFormat>Экран (4:3)</PresentationFormat>
  <Paragraphs>371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Начальная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Инвестиционный паспорт  Зиминского городского муниципального образования</dc:title>
  <dc:creator>Шевлякова Д.Н.</dc:creator>
  <cp:lastModifiedBy>Жупанова О.О.</cp:lastModifiedBy>
  <cp:revision>1702</cp:revision>
  <dcterms:modified xsi:type="dcterms:W3CDTF">2025-02-24T01:45:56Z</dcterms:modified>
</cp:coreProperties>
</file>