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12" r:id="rId1"/>
    <p:sldMasterId id="2147484180" r:id="rId2"/>
    <p:sldMasterId id="2147484215" r:id="rId3"/>
    <p:sldMasterId id="2147487782" r:id="rId4"/>
  </p:sldMasterIdLst>
  <p:notesMasterIdLst>
    <p:notesMasterId r:id="rId17"/>
  </p:notesMasterIdLst>
  <p:sldIdLst>
    <p:sldId id="270" r:id="rId5"/>
    <p:sldId id="365" r:id="rId6"/>
    <p:sldId id="368" r:id="rId7"/>
    <p:sldId id="371" r:id="rId8"/>
    <p:sldId id="362" r:id="rId9"/>
    <p:sldId id="394" r:id="rId10"/>
    <p:sldId id="395" r:id="rId11"/>
    <p:sldId id="402" r:id="rId12"/>
    <p:sldId id="403" r:id="rId13"/>
    <p:sldId id="275" r:id="rId14"/>
    <p:sldId id="356" r:id="rId15"/>
    <p:sldId id="312" r:id="rId1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3333FF"/>
    <a:srgbClr val="333399"/>
    <a:srgbClr val="CCFF33"/>
    <a:srgbClr val="FFFFFF"/>
    <a:srgbClr val="3366FF"/>
    <a:srgbClr val="66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>
        <p:scale>
          <a:sx n="79" d="100"/>
          <a:sy n="79" d="100"/>
        </p:scale>
        <p:origin x="-2604" y="-1200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вступивших в программу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762085866428278E-2"/>
                  <c:y val="-9.8766803688479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1999-2019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01-4A1A-833B-DEFB7F7D81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успешно завершивших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016114488571041E-3"/>
                  <c:y val="-7.760248861237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1999-2019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01-4A1A-833B-DEFB7F7D8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764544"/>
        <c:axId val="42774528"/>
      </c:barChart>
      <c:catAx>
        <c:axId val="4276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74528"/>
        <c:crosses val="autoZero"/>
        <c:auto val="1"/>
        <c:lblAlgn val="ctr"/>
        <c:lblOffset val="100"/>
        <c:noMultiLvlLbl val="0"/>
      </c:catAx>
      <c:valAx>
        <c:axId val="4277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6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99C13-78CE-41F0-A347-4B91E293BE6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2D95D8-D39A-4B83-8791-A6450A53DA9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809C7DC-5A00-4FF8-A9EE-5E8F447FF65A}" type="parTrans" cxnId="{F29AF70F-5698-4182-96FF-97E966FEBDC0}">
      <dgm:prSet/>
      <dgm:spPr/>
      <dgm:t>
        <a:bodyPr/>
        <a:lstStyle/>
        <a:p>
          <a:endParaRPr lang="ru-RU"/>
        </a:p>
      </dgm:t>
    </dgm:pt>
    <dgm:pt modelId="{66A2796C-2653-47D3-A7EE-478DE85E1C69}" type="sibTrans" cxnId="{F29AF70F-5698-4182-96FF-97E966FEBDC0}">
      <dgm:prSet/>
      <dgm:spPr/>
      <dgm:t>
        <a:bodyPr/>
        <a:lstStyle/>
        <a:p>
          <a:endParaRPr lang="ru-RU"/>
        </a:p>
      </dgm:t>
    </dgm:pt>
    <dgm:pt modelId="{72B57B81-4F78-4A44-A5D3-A3EACE289A10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800" b="1" smtClean="0">
              <a:solidFill>
                <a:srgbClr val="C00000"/>
              </a:solidFill>
            </a:rPr>
            <a:t>Психолог</a:t>
          </a:r>
          <a:endParaRPr lang="ru-RU" sz="1800" b="1" dirty="0" smtClean="0">
            <a:solidFill>
              <a:srgbClr val="C00000"/>
            </a:solidFill>
          </a:endParaRPr>
        </a:p>
      </dgm:t>
    </dgm:pt>
    <dgm:pt modelId="{D3E0D93C-39F2-4C21-8F1A-BEE089AC4E46}" type="parTrans" cxnId="{F6EB30B6-2B21-4E7B-8AAD-0A7D71826EF0}">
      <dgm:prSet/>
      <dgm:spPr/>
      <dgm:t>
        <a:bodyPr/>
        <a:lstStyle/>
        <a:p>
          <a:endParaRPr lang="ru-RU"/>
        </a:p>
      </dgm:t>
    </dgm:pt>
    <dgm:pt modelId="{4923A76A-3FE7-4B89-9FD2-8EF06311F5D9}" type="sibTrans" cxnId="{F6EB30B6-2B21-4E7B-8AAD-0A7D71826EF0}">
      <dgm:prSet/>
      <dgm:spPr/>
      <dgm:t>
        <a:bodyPr/>
        <a:lstStyle/>
        <a:p>
          <a:endParaRPr lang="ru-RU"/>
        </a:p>
      </dgm:t>
    </dgm:pt>
    <dgm:pt modelId="{2CA748D6-51FE-45FF-A181-E993EA81A62D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75DCCEB-8BDF-4D6F-9269-B06DCC50D71C}" type="parTrans" cxnId="{56136F39-2549-4D39-8959-1CF4113269B3}">
      <dgm:prSet/>
      <dgm:spPr/>
      <dgm:t>
        <a:bodyPr/>
        <a:lstStyle/>
        <a:p>
          <a:endParaRPr lang="ru-RU"/>
        </a:p>
      </dgm:t>
    </dgm:pt>
    <dgm:pt modelId="{FED7CE89-12FF-46E9-9AF0-1EB89C9B4775}" type="sibTrans" cxnId="{56136F39-2549-4D39-8959-1CF4113269B3}">
      <dgm:prSet/>
      <dgm:spPr/>
      <dgm:t>
        <a:bodyPr/>
        <a:lstStyle/>
        <a:p>
          <a:endParaRPr lang="ru-RU"/>
        </a:p>
      </dgm:t>
    </dgm:pt>
    <dgm:pt modelId="{17CE00FD-A343-4D66-A6C5-44849A1CFC99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АРТ-терапевт</a:t>
          </a:r>
          <a:endParaRPr lang="ru-RU" sz="1600" b="1" dirty="0"/>
        </a:p>
      </dgm:t>
    </dgm:pt>
    <dgm:pt modelId="{8EB35517-28CF-49BF-9A5E-3CAFE4441BCB}" type="parTrans" cxnId="{13B293C6-FCD8-4090-AA54-CD4269DCAF86}">
      <dgm:prSet/>
      <dgm:spPr/>
      <dgm:t>
        <a:bodyPr/>
        <a:lstStyle/>
        <a:p>
          <a:endParaRPr lang="ru-RU"/>
        </a:p>
      </dgm:t>
    </dgm:pt>
    <dgm:pt modelId="{B09DEA9A-0288-46F6-B5D2-218C949FD9D0}" type="sibTrans" cxnId="{13B293C6-FCD8-4090-AA54-CD4269DCAF86}">
      <dgm:prSet/>
      <dgm:spPr/>
      <dgm:t>
        <a:bodyPr/>
        <a:lstStyle/>
        <a:p>
          <a:endParaRPr lang="ru-RU"/>
        </a:p>
      </dgm:t>
    </dgm:pt>
    <dgm:pt modelId="{B31E66F2-D9C5-460C-8C03-713ABD8E7DEC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7F47CEA-1246-4B29-9780-9D79BB58100C}" type="parTrans" cxnId="{3B6DAAF7-72DE-4134-A2BF-5F88571B5336}">
      <dgm:prSet/>
      <dgm:spPr/>
      <dgm:t>
        <a:bodyPr/>
        <a:lstStyle/>
        <a:p>
          <a:endParaRPr lang="ru-RU"/>
        </a:p>
      </dgm:t>
    </dgm:pt>
    <dgm:pt modelId="{EF0D6AA5-5A43-4CCB-BCD3-B3DA481C58DD}" type="sibTrans" cxnId="{3B6DAAF7-72DE-4134-A2BF-5F88571B5336}">
      <dgm:prSet/>
      <dgm:spPr/>
      <dgm:t>
        <a:bodyPr/>
        <a:lstStyle/>
        <a:p>
          <a:endParaRPr lang="ru-RU"/>
        </a:p>
      </dgm:t>
    </dgm:pt>
    <dgm:pt modelId="{6EEA5DDB-0A42-402A-8EDE-668FF03F044E}">
      <dgm:prSet phldrT="[Текст]" custT="1"/>
      <dgm:spPr/>
      <dgm:t>
        <a:bodyPr/>
        <a:lstStyle/>
        <a:p>
          <a:pPr algn="l"/>
          <a:endParaRPr lang="ru-RU" sz="1200" b="1" dirty="0" smtClean="0"/>
        </a:p>
        <a:p>
          <a:pPr algn="l"/>
          <a:endParaRPr lang="ru-RU" sz="1200" b="1" dirty="0" smtClean="0"/>
        </a:p>
        <a:p>
          <a:pPr algn="l"/>
          <a:endParaRPr lang="ru-RU" sz="1200" b="1" dirty="0" smtClean="0"/>
        </a:p>
        <a:p>
          <a:pPr algn="l"/>
          <a:endParaRPr lang="ru-RU" sz="1200" b="1" dirty="0" smtClean="0"/>
        </a:p>
        <a:p>
          <a:pPr algn="ctr"/>
          <a:r>
            <a:rPr lang="ru-RU" sz="1000" b="1" i="0" dirty="0" smtClean="0">
              <a:solidFill>
                <a:srgbClr val="C00000"/>
              </a:solidFill>
            </a:rPr>
            <a:t>Ведущий программы профилактики срыва</a:t>
          </a:r>
          <a:endParaRPr lang="ru-RU" sz="1000" b="1" i="0" dirty="0">
            <a:solidFill>
              <a:srgbClr val="C00000"/>
            </a:solidFill>
          </a:endParaRPr>
        </a:p>
      </dgm:t>
    </dgm:pt>
    <dgm:pt modelId="{802F1688-D7FD-4F97-82F9-5F308C8EC2BA}" type="parTrans" cxnId="{F83E03F0-C6B2-4A8C-B3BB-18A46ABECC83}">
      <dgm:prSet/>
      <dgm:spPr/>
      <dgm:t>
        <a:bodyPr/>
        <a:lstStyle/>
        <a:p>
          <a:endParaRPr lang="ru-RU"/>
        </a:p>
      </dgm:t>
    </dgm:pt>
    <dgm:pt modelId="{7F425B92-6964-40F0-8798-FB0E8541800D}" type="sibTrans" cxnId="{F83E03F0-C6B2-4A8C-B3BB-18A46ABECC83}">
      <dgm:prSet/>
      <dgm:spPr/>
      <dgm:t>
        <a:bodyPr/>
        <a:lstStyle/>
        <a:p>
          <a:endParaRPr lang="ru-RU"/>
        </a:p>
      </dgm:t>
    </dgm:pt>
    <dgm:pt modelId="{888D9295-EFF9-44B1-87E5-EA533FD5D4DA}" type="pres">
      <dgm:prSet presAssocID="{90C99C13-78CE-41F0-A347-4B91E293BE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CBCD2-A475-4C15-9503-77410B869CCF}" type="pres">
      <dgm:prSet presAssocID="{CB2D95D8-D39A-4B83-8791-A6450A53DA97}" presName="compositeNode" presStyleCnt="0">
        <dgm:presLayoutVars>
          <dgm:bulletEnabled val="1"/>
        </dgm:presLayoutVars>
      </dgm:prSet>
      <dgm:spPr/>
    </dgm:pt>
    <dgm:pt modelId="{1390DB5D-39C2-4B91-B2F1-69D95E1F65E8}" type="pres">
      <dgm:prSet presAssocID="{CB2D95D8-D39A-4B83-8791-A6450A53DA97}" presName="bgRect" presStyleLbl="node1" presStyleIdx="0" presStyleCnt="3" custScaleX="98363" custScaleY="97381"/>
      <dgm:spPr/>
      <dgm:t>
        <a:bodyPr/>
        <a:lstStyle/>
        <a:p>
          <a:endParaRPr lang="ru-RU"/>
        </a:p>
      </dgm:t>
    </dgm:pt>
    <dgm:pt modelId="{69E89987-3A8C-4BDF-8200-7CBFBB3E5EF8}" type="pres">
      <dgm:prSet presAssocID="{CB2D95D8-D39A-4B83-8791-A6450A53DA9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A1A35-F789-4A8F-AE06-0BC0FFA8D2AB}" type="pres">
      <dgm:prSet presAssocID="{CB2D95D8-D39A-4B83-8791-A6450A53DA9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8CCF8-DF0B-479B-A6EE-C8B9EB476F3F}" type="pres">
      <dgm:prSet presAssocID="{66A2796C-2653-47D3-A7EE-478DE85E1C69}" presName="hSp" presStyleCnt="0"/>
      <dgm:spPr/>
    </dgm:pt>
    <dgm:pt modelId="{38CDD0F9-F3D6-4E23-8CC6-85C6EFB9FFD2}" type="pres">
      <dgm:prSet presAssocID="{66A2796C-2653-47D3-A7EE-478DE85E1C69}" presName="vProcSp" presStyleCnt="0"/>
      <dgm:spPr/>
    </dgm:pt>
    <dgm:pt modelId="{74F742ED-F621-4DF2-A859-A6A7E7E1D383}" type="pres">
      <dgm:prSet presAssocID="{66A2796C-2653-47D3-A7EE-478DE85E1C69}" presName="vSp1" presStyleCnt="0"/>
      <dgm:spPr/>
    </dgm:pt>
    <dgm:pt modelId="{CE32D837-E470-40EA-80B9-1C357CFA472F}" type="pres">
      <dgm:prSet presAssocID="{66A2796C-2653-47D3-A7EE-478DE85E1C69}" presName="simulatedConn" presStyleLbl="solidFgAcc1" presStyleIdx="0" presStyleCnt="2"/>
      <dgm:spPr/>
    </dgm:pt>
    <dgm:pt modelId="{D72AAB1A-B388-425F-8222-89C8199351E0}" type="pres">
      <dgm:prSet presAssocID="{66A2796C-2653-47D3-A7EE-478DE85E1C69}" presName="vSp2" presStyleCnt="0"/>
      <dgm:spPr/>
    </dgm:pt>
    <dgm:pt modelId="{05D40FEE-FB4F-49AD-92A1-0BE5928E0E5F}" type="pres">
      <dgm:prSet presAssocID="{66A2796C-2653-47D3-A7EE-478DE85E1C69}" presName="sibTrans" presStyleCnt="0"/>
      <dgm:spPr/>
    </dgm:pt>
    <dgm:pt modelId="{6BDBF51A-4246-44FB-BA37-94B205CBA17E}" type="pres">
      <dgm:prSet presAssocID="{2CA748D6-51FE-45FF-A181-E993EA81A62D}" presName="compositeNode" presStyleCnt="0">
        <dgm:presLayoutVars>
          <dgm:bulletEnabled val="1"/>
        </dgm:presLayoutVars>
      </dgm:prSet>
      <dgm:spPr/>
    </dgm:pt>
    <dgm:pt modelId="{BA6C9411-E134-40D4-A6BD-80884D21D62A}" type="pres">
      <dgm:prSet presAssocID="{2CA748D6-51FE-45FF-A181-E993EA81A62D}" presName="bgRect" presStyleLbl="node1" presStyleIdx="1" presStyleCnt="3" custScaleX="94944" custLinFactNeighborX="147" custLinFactNeighborY="-1437"/>
      <dgm:spPr/>
      <dgm:t>
        <a:bodyPr/>
        <a:lstStyle/>
        <a:p>
          <a:endParaRPr lang="ru-RU"/>
        </a:p>
      </dgm:t>
    </dgm:pt>
    <dgm:pt modelId="{09784E11-50AF-494E-9575-F0316F44BAE6}" type="pres">
      <dgm:prSet presAssocID="{2CA748D6-51FE-45FF-A181-E993EA81A62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8777F-1660-440E-BA86-0ADFCB747FB6}" type="pres">
      <dgm:prSet presAssocID="{2CA748D6-51FE-45FF-A181-E993EA81A62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D7393-2EAE-4B00-853C-8BE2B295C3AA}" type="pres">
      <dgm:prSet presAssocID="{FED7CE89-12FF-46E9-9AF0-1EB89C9B4775}" presName="hSp" presStyleCnt="0"/>
      <dgm:spPr/>
    </dgm:pt>
    <dgm:pt modelId="{7A6CE63A-8D68-4AA9-BEE1-ACF12BEE6C53}" type="pres">
      <dgm:prSet presAssocID="{FED7CE89-12FF-46E9-9AF0-1EB89C9B4775}" presName="vProcSp" presStyleCnt="0"/>
      <dgm:spPr/>
    </dgm:pt>
    <dgm:pt modelId="{E725F33C-E64D-446D-955D-A62BC92A3DAB}" type="pres">
      <dgm:prSet presAssocID="{FED7CE89-12FF-46E9-9AF0-1EB89C9B4775}" presName="vSp1" presStyleCnt="0"/>
      <dgm:spPr/>
    </dgm:pt>
    <dgm:pt modelId="{34AE99A7-997A-4BD1-8E43-13E11551790C}" type="pres">
      <dgm:prSet presAssocID="{FED7CE89-12FF-46E9-9AF0-1EB89C9B4775}" presName="simulatedConn" presStyleLbl="solidFgAcc1" presStyleIdx="1" presStyleCnt="2"/>
      <dgm:spPr/>
    </dgm:pt>
    <dgm:pt modelId="{4A389A88-BB0D-49B2-BE00-1BC40A497065}" type="pres">
      <dgm:prSet presAssocID="{FED7CE89-12FF-46E9-9AF0-1EB89C9B4775}" presName="vSp2" presStyleCnt="0"/>
      <dgm:spPr/>
    </dgm:pt>
    <dgm:pt modelId="{05F9BC0B-6EB5-477A-BF2A-436E25CFF668}" type="pres">
      <dgm:prSet presAssocID="{FED7CE89-12FF-46E9-9AF0-1EB89C9B4775}" presName="sibTrans" presStyleCnt="0"/>
      <dgm:spPr/>
    </dgm:pt>
    <dgm:pt modelId="{6D60A104-C714-482D-B313-6EF7C5EE26BB}" type="pres">
      <dgm:prSet presAssocID="{B31E66F2-D9C5-460C-8C03-713ABD8E7DEC}" presName="compositeNode" presStyleCnt="0">
        <dgm:presLayoutVars>
          <dgm:bulletEnabled val="1"/>
        </dgm:presLayoutVars>
      </dgm:prSet>
      <dgm:spPr/>
    </dgm:pt>
    <dgm:pt modelId="{FD5A7DDB-E094-4F85-9BD0-A6EFC6216D6A}" type="pres">
      <dgm:prSet presAssocID="{B31E66F2-D9C5-460C-8C03-713ABD8E7DEC}" presName="bgRect" presStyleLbl="node1" presStyleIdx="2" presStyleCnt="3" custScaleX="87685" custLinFactNeighborX="-68"/>
      <dgm:spPr/>
      <dgm:t>
        <a:bodyPr/>
        <a:lstStyle/>
        <a:p>
          <a:endParaRPr lang="ru-RU"/>
        </a:p>
      </dgm:t>
    </dgm:pt>
    <dgm:pt modelId="{2F6700C5-FACD-485E-9A51-A2750A545F16}" type="pres">
      <dgm:prSet presAssocID="{B31E66F2-D9C5-460C-8C03-713ABD8E7DE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BB5F9-8385-4E03-ADB3-A02F33F1DCC2}" type="pres">
      <dgm:prSet presAssocID="{B31E66F2-D9C5-460C-8C03-713ABD8E7DE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9AF70F-5698-4182-96FF-97E966FEBDC0}" srcId="{90C99C13-78CE-41F0-A347-4B91E293BE6F}" destId="{CB2D95D8-D39A-4B83-8791-A6450A53DA97}" srcOrd="0" destOrd="0" parTransId="{E809C7DC-5A00-4FF8-A9EE-5E8F447FF65A}" sibTransId="{66A2796C-2653-47D3-A7EE-478DE85E1C69}"/>
    <dgm:cxn modelId="{7E4B0A46-957E-4AE7-969A-9537B57D7035}" type="presOf" srcId="{B31E66F2-D9C5-460C-8C03-713ABD8E7DEC}" destId="{FD5A7DDB-E094-4F85-9BD0-A6EFC6216D6A}" srcOrd="0" destOrd="0" presId="urn:microsoft.com/office/officeart/2005/8/layout/hProcess7"/>
    <dgm:cxn modelId="{C3DCB886-F601-494E-9000-7A9473F0CCF4}" type="presOf" srcId="{CB2D95D8-D39A-4B83-8791-A6450A53DA97}" destId="{1390DB5D-39C2-4B91-B2F1-69D95E1F65E8}" srcOrd="0" destOrd="0" presId="urn:microsoft.com/office/officeart/2005/8/layout/hProcess7"/>
    <dgm:cxn modelId="{56136F39-2549-4D39-8959-1CF4113269B3}" srcId="{90C99C13-78CE-41F0-A347-4B91E293BE6F}" destId="{2CA748D6-51FE-45FF-A181-E993EA81A62D}" srcOrd="1" destOrd="0" parTransId="{C75DCCEB-8BDF-4D6F-9269-B06DCC50D71C}" sibTransId="{FED7CE89-12FF-46E9-9AF0-1EB89C9B4775}"/>
    <dgm:cxn modelId="{AD5E4E50-79C6-43A1-A06E-E7680B141660}" type="presOf" srcId="{CB2D95D8-D39A-4B83-8791-A6450A53DA97}" destId="{69E89987-3A8C-4BDF-8200-7CBFBB3E5EF8}" srcOrd="1" destOrd="0" presId="urn:microsoft.com/office/officeart/2005/8/layout/hProcess7"/>
    <dgm:cxn modelId="{CB1451C9-8205-4D88-811F-A8BA95710CF3}" type="presOf" srcId="{90C99C13-78CE-41F0-A347-4B91E293BE6F}" destId="{888D9295-EFF9-44B1-87E5-EA533FD5D4DA}" srcOrd="0" destOrd="0" presId="urn:microsoft.com/office/officeart/2005/8/layout/hProcess7"/>
    <dgm:cxn modelId="{6CE02952-DF97-4C0F-900D-DDCEB3F7A915}" type="presOf" srcId="{2CA748D6-51FE-45FF-A181-E993EA81A62D}" destId="{BA6C9411-E134-40D4-A6BD-80884D21D62A}" srcOrd="0" destOrd="0" presId="urn:microsoft.com/office/officeart/2005/8/layout/hProcess7"/>
    <dgm:cxn modelId="{13B293C6-FCD8-4090-AA54-CD4269DCAF86}" srcId="{2CA748D6-51FE-45FF-A181-E993EA81A62D}" destId="{17CE00FD-A343-4D66-A6C5-44849A1CFC99}" srcOrd="0" destOrd="0" parTransId="{8EB35517-28CF-49BF-9A5E-3CAFE4441BCB}" sibTransId="{B09DEA9A-0288-46F6-B5D2-218C949FD9D0}"/>
    <dgm:cxn modelId="{DE134A54-460F-484E-A58E-CDFE2AC1070A}" type="presOf" srcId="{B31E66F2-D9C5-460C-8C03-713ABD8E7DEC}" destId="{2F6700C5-FACD-485E-9A51-A2750A545F16}" srcOrd="1" destOrd="0" presId="urn:microsoft.com/office/officeart/2005/8/layout/hProcess7"/>
    <dgm:cxn modelId="{61A83884-0376-4396-B8E6-39FE0149F05C}" type="presOf" srcId="{17CE00FD-A343-4D66-A6C5-44849A1CFC99}" destId="{2CF8777F-1660-440E-BA86-0ADFCB747FB6}" srcOrd="0" destOrd="0" presId="urn:microsoft.com/office/officeart/2005/8/layout/hProcess7"/>
    <dgm:cxn modelId="{34111CBE-1909-4EAD-B568-B8F37837977B}" type="presOf" srcId="{2CA748D6-51FE-45FF-A181-E993EA81A62D}" destId="{09784E11-50AF-494E-9575-F0316F44BAE6}" srcOrd="1" destOrd="0" presId="urn:microsoft.com/office/officeart/2005/8/layout/hProcess7"/>
    <dgm:cxn modelId="{F83E03F0-C6B2-4A8C-B3BB-18A46ABECC83}" srcId="{B31E66F2-D9C5-460C-8C03-713ABD8E7DEC}" destId="{6EEA5DDB-0A42-402A-8EDE-668FF03F044E}" srcOrd="0" destOrd="0" parTransId="{802F1688-D7FD-4F97-82F9-5F308C8EC2BA}" sibTransId="{7F425B92-6964-40F0-8798-FB0E8541800D}"/>
    <dgm:cxn modelId="{3D87D2DB-8860-4335-A3F0-A891C622CF72}" type="presOf" srcId="{6EEA5DDB-0A42-402A-8EDE-668FF03F044E}" destId="{2CEBB5F9-8385-4E03-ADB3-A02F33F1DCC2}" srcOrd="0" destOrd="0" presId="urn:microsoft.com/office/officeart/2005/8/layout/hProcess7"/>
    <dgm:cxn modelId="{F6EB30B6-2B21-4E7B-8AAD-0A7D71826EF0}" srcId="{CB2D95D8-D39A-4B83-8791-A6450A53DA97}" destId="{72B57B81-4F78-4A44-A5D3-A3EACE289A10}" srcOrd="0" destOrd="0" parTransId="{D3E0D93C-39F2-4C21-8F1A-BEE089AC4E46}" sibTransId="{4923A76A-3FE7-4B89-9FD2-8EF06311F5D9}"/>
    <dgm:cxn modelId="{E060BF1D-186F-4BB3-82E3-72DFE244107A}" type="presOf" srcId="{72B57B81-4F78-4A44-A5D3-A3EACE289A10}" destId="{661A1A35-F789-4A8F-AE06-0BC0FFA8D2AB}" srcOrd="0" destOrd="0" presId="urn:microsoft.com/office/officeart/2005/8/layout/hProcess7"/>
    <dgm:cxn modelId="{3B6DAAF7-72DE-4134-A2BF-5F88571B5336}" srcId="{90C99C13-78CE-41F0-A347-4B91E293BE6F}" destId="{B31E66F2-D9C5-460C-8C03-713ABD8E7DEC}" srcOrd="2" destOrd="0" parTransId="{77F47CEA-1246-4B29-9780-9D79BB58100C}" sibTransId="{EF0D6AA5-5A43-4CCB-BCD3-B3DA481C58DD}"/>
    <dgm:cxn modelId="{099A80A7-6B93-4FDA-BF9A-9B29D7FD540A}" type="presParOf" srcId="{888D9295-EFF9-44B1-87E5-EA533FD5D4DA}" destId="{3A5CBCD2-A475-4C15-9503-77410B869CCF}" srcOrd="0" destOrd="0" presId="urn:microsoft.com/office/officeart/2005/8/layout/hProcess7"/>
    <dgm:cxn modelId="{C22ADA4A-8D22-4AD0-B8FE-AC4C6E8CA60E}" type="presParOf" srcId="{3A5CBCD2-A475-4C15-9503-77410B869CCF}" destId="{1390DB5D-39C2-4B91-B2F1-69D95E1F65E8}" srcOrd="0" destOrd="0" presId="urn:microsoft.com/office/officeart/2005/8/layout/hProcess7"/>
    <dgm:cxn modelId="{FBBBB0EC-839E-4B30-A621-0906718599F2}" type="presParOf" srcId="{3A5CBCD2-A475-4C15-9503-77410B869CCF}" destId="{69E89987-3A8C-4BDF-8200-7CBFBB3E5EF8}" srcOrd="1" destOrd="0" presId="urn:microsoft.com/office/officeart/2005/8/layout/hProcess7"/>
    <dgm:cxn modelId="{C1C4D87F-53AC-4D10-B2F2-53982ED550E6}" type="presParOf" srcId="{3A5CBCD2-A475-4C15-9503-77410B869CCF}" destId="{661A1A35-F789-4A8F-AE06-0BC0FFA8D2AB}" srcOrd="2" destOrd="0" presId="urn:microsoft.com/office/officeart/2005/8/layout/hProcess7"/>
    <dgm:cxn modelId="{F56938AC-CEFB-4755-A47D-5C98816E5359}" type="presParOf" srcId="{888D9295-EFF9-44B1-87E5-EA533FD5D4DA}" destId="{7C68CCF8-DF0B-479B-A6EE-C8B9EB476F3F}" srcOrd="1" destOrd="0" presId="urn:microsoft.com/office/officeart/2005/8/layout/hProcess7"/>
    <dgm:cxn modelId="{BC8E0323-213F-4413-8511-10B1A9441A7B}" type="presParOf" srcId="{888D9295-EFF9-44B1-87E5-EA533FD5D4DA}" destId="{38CDD0F9-F3D6-4E23-8CC6-85C6EFB9FFD2}" srcOrd="2" destOrd="0" presId="urn:microsoft.com/office/officeart/2005/8/layout/hProcess7"/>
    <dgm:cxn modelId="{716FB887-A7CA-4554-B0DC-C7C6D65363DD}" type="presParOf" srcId="{38CDD0F9-F3D6-4E23-8CC6-85C6EFB9FFD2}" destId="{74F742ED-F621-4DF2-A859-A6A7E7E1D383}" srcOrd="0" destOrd="0" presId="urn:microsoft.com/office/officeart/2005/8/layout/hProcess7"/>
    <dgm:cxn modelId="{B081D5BC-B94B-42D5-891D-51D3EE0A8824}" type="presParOf" srcId="{38CDD0F9-F3D6-4E23-8CC6-85C6EFB9FFD2}" destId="{CE32D837-E470-40EA-80B9-1C357CFA472F}" srcOrd="1" destOrd="0" presId="urn:microsoft.com/office/officeart/2005/8/layout/hProcess7"/>
    <dgm:cxn modelId="{910AA238-2471-4929-90A3-400FD00B6A2B}" type="presParOf" srcId="{38CDD0F9-F3D6-4E23-8CC6-85C6EFB9FFD2}" destId="{D72AAB1A-B388-425F-8222-89C8199351E0}" srcOrd="2" destOrd="0" presId="urn:microsoft.com/office/officeart/2005/8/layout/hProcess7"/>
    <dgm:cxn modelId="{674583D7-5870-4D63-8ED2-41A9E70540E9}" type="presParOf" srcId="{888D9295-EFF9-44B1-87E5-EA533FD5D4DA}" destId="{05D40FEE-FB4F-49AD-92A1-0BE5928E0E5F}" srcOrd="3" destOrd="0" presId="urn:microsoft.com/office/officeart/2005/8/layout/hProcess7"/>
    <dgm:cxn modelId="{C50801AE-E2FB-4EB9-9556-16A398469AEF}" type="presParOf" srcId="{888D9295-EFF9-44B1-87E5-EA533FD5D4DA}" destId="{6BDBF51A-4246-44FB-BA37-94B205CBA17E}" srcOrd="4" destOrd="0" presId="urn:microsoft.com/office/officeart/2005/8/layout/hProcess7"/>
    <dgm:cxn modelId="{5D0F2318-BEF0-4A20-B124-F22CCFC95F9F}" type="presParOf" srcId="{6BDBF51A-4246-44FB-BA37-94B205CBA17E}" destId="{BA6C9411-E134-40D4-A6BD-80884D21D62A}" srcOrd="0" destOrd="0" presId="urn:microsoft.com/office/officeart/2005/8/layout/hProcess7"/>
    <dgm:cxn modelId="{F6450BC0-C00A-40E9-9499-FE8C98823764}" type="presParOf" srcId="{6BDBF51A-4246-44FB-BA37-94B205CBA17E}" destId="{09784E11-50AF-494E-9575-F0316F44BAE6}" srcOrd="1" destOrd="0" presId="urn:microsoft.com/office/officeart/2005/8/layout/hProcess7"/>
    <dgm:cxn modelId="{D5588B18-615A-4E53-B5C0-E6D53193E977}" type="presParOf" srcId="{6BDBF51A-4246-44FB-BA37-94B205CBA17E}" destId="{2CF8777F-1660-440E-BA86-0ADFCB747FB6}" srcOrd="2" destOrd="0" presId="urn:microsoft.com/office/officeart/2005/8/layout/hProcess7"/>
    <dgm:cxn modelId="{563E1AB2-A551-4DC4-A77A-AAABC605A382}" type="presParOf" srcId="{888D9295-EFF9-44B1-87E5-EA533FD5D4DA}" destId="{F52D7393-2EAE-4B00-853C-8BE2B295C3AA}" srcOrd="5" destOrd="0" presId="urn:microsoft.com/office/officeart/2005/8/layout/hProcess7"/>
    <dgm:cxn modelId="{B2036B60-A71E-4A6E-B381-D02EF0A743F1}" type="presParOf" srcId="{888D9295-EFF9-44B1-87E5-EA533FD5D4DA}" destId="{7A6CE63A-8D68-4AA9-BEE1-ACF12BEE6C53}" srcOrd="6" destOrd="0" presId="urn:microsoft.com/office/officeart/2005/8/layout/hProcess7"/>
    <dgm:cxn modelId="{301CA676-F145-491C-A7FA-01386B7B993C}" type="presParOf" srcId="{7A6CE63A-8D68-4AA9-BEE1-ACF12BEE6C53}" destId="{E725F33C-E64D-446D-955D-A62BC92A3DAB}" srcOrd="0" destOrd="0" presId="urn:microsoft.com/office/officeart/2005/8/layout/hProcess7"/>
    <dgm:cxn modelId="{29A1DF31-3D2D-44EA-8B6D-E1F810A47AEA}" type="presParOf" srcId="{7A6CE63A-8D68-4AA9-BEE1-ACF12BEE6C53}" destId="{34AE99A7-997A-4BD1-8E43-13E11551790C}" srcOrd="1" destOrd="0" presId="urn:microsoft.com/office/officeart/2005/8/layout/hProcess7"/>
    <dgm:cxn modelId="{C509FCF6-58FB-42A0-8A7D-9694A9224161}" type="presParOf" srcId="{7A6CE63A-8D68-4AA9-BEE1-ACF12BEE6C53}" destId="{4A389A88-BB0D-49B2-BE00-1BC40A497065}" srcOrd="2" destOrd="0" presId="urn:microsoft.com/office/officeart/2005/8/layout/hProcess7"/>
    <dgm:cxn modelId="{169DB48E-6406-4E6E-B38A-D4B0A78AEABC}" type="presParOf" srcId="{888D9295-EFF9-44B1-87E5-EA533FD5D4DA}" destId="{05F9BC0B-6EB5-477A-BF2A-436E25CFF668}" srcOrd="7" destOrd="0" presId="urn:microsoft.com/office/officeart/2005/8/layout/hProcess7"/>
    <dgm:cxn modelId="{2D6CB6D4-FE45-4A4F-BDF3-AD808602C118}" type="presParOf" srcId="{888D9295-EFF9-44B1-87E5-EA533FD5D4DA}" destId="{6D60A104-C714-482D-B313-6EF7C5EE26BB}" srcOrd="8" destOrd="0" presId="urn:microsoft.com/office/officeart/2005/8/layout/hProcess7"/>
    <dgm:cxn modelId="{498E3A66-CA08-4FB1-BAD5-D9239AB854C8}" type="presParOf" srcId="{6D60A104-C714-482D-B313-6EF7C5EE26BB}" destId="{FD5A7DDB-E094-4F85-9BD0-A6EFC6216D6A}" srcOrd="0" destOrd="0" presId="urn:microsoft.com/office/officeart/2005/8/layout/hProcess7"/>
    <dgm:cxn modelId="{3947416C-1549-4F56-9425-94AF30D4F7CB}" type="presParOf" srcId="{6D60A104-C714-482D-B313-6EF7C5EE26BB}" destId="{2F6700C5-FACD-485E-9A51-A2750A545F16}" srcOrd="1" destOrd="0" presId="urn:microsoft.com/office/officeart/2005/8/layout/hProcess7"/>
    <dgm:cxn modelId="{AC4AA0C1-62DF-49C8-95BB-6A940BF1AE6F}" type="presParOf" srcId="{6D60A104-C714-482D-B313-6EF7C5EE26BB}" destId="{2CEBB5F9-8385-4E03-ADB3-A02F33F1DCC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FE77ED-7144-404E-8CBE-114AF4CBF3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654F1-9351-4303-AFF7-6825A9BB07E6}">
      <dgm:prSet phldrT="[Текст]" custT="1"/>
      <dgm:spPr/>
      <dgm:t>
        <a:bodyPr/>
        <a:lstStyle/>
        <a:p>
          <a:r>
            <a:rPr lang="ru-RU" sz="3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Базовая программа (3-6 мес.)</a:t>
          </a:r>
          <a:endParaRPr lang="ru-RU" sz="3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6D3FF-F3BC-4A2C-813A-4C0EF2D85005}" type="parTrans" cxnId="{0E8AC148-FB37-4B06-832A-CB01615E36B3}">
      <dgm:prSet/>
      <dgm:spPr/>
      <dgm:t>
        <a:bodyPr/>
        <a:lstStyle/>
        <a:p>
          <a:endParaRPr lang="ru-RU"/>
        </a:p>
      </dgm:t>
    </dgm:pt>
    <dgm:pt modelId="{6D00398F-D6E8-4041-ABC1-32C5AE86FFF7}" type="sibTrans" cxnId="{0E8AC148-FB37-4B06-832A-CB01615E36B3}">
      <dgm:prSet/>
      <dgm:spPr/>
      <dgm:t>
        <a:bodyPr/>
        <a:lstStyle/>
        <a:p>
          <a:endParaRPr lang="ru-RU"/>
        </a:p>
      </dgm:t>
    </dgm:pt>
    <dgm:pt modelId="{911BF1F3-3525-401D-A465-68606215FE63}">
      <dgm:prSet phldrT="[Текст]" custT="1"/>
      <dgm:spPr/>
      <dgm:t>
        <a:bodyPr/>
        <a:lstStyle/>
        <a:p>
          <a:r>
            <a:rPr lang="ru-RU" sz="3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Профилактика срыва (2-3 мес.)</a:t>
          </a:r>
          <a:endParaRPr lang="ru-RU" sz="3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6A660-FEC6-4C85-9DDC-BC85FF28932F}" type="parTrans" cxnId="{E72E8FAF-3ECC-468F-8AF1-D8B43A7AB317}">
      <dgm:prSet/>
      <dgm:spPr/>
      <dgm:t>
        <a:bodyPr/>
        <a:lstStyle/>
        <a:p>
          <a:endParaRPr lang="ru-RU"/>
        </a:p>
      </dgm:t>
    </dgm:pt>
    <dgm:pt modelId="{6D46D873-53D8-4C56-BF73-87C4BA7F6C3A}" type="sibTrans" cxnId="{E72E8FAF-3ECC-468F-8AF1-D8B43A7AB317}">
      <dgm:prSet/>
      <dgm:spPr/>
      <dgm:t>
        <a:bodyPr/>
        <a:lstStyle/>
        <a:p>
          <a:endParaRPr lang="ru-RU"/>
        </a:p>
      </dgm:t>
    </dgm:pt>
    <dgm:pt modelId="{4358166C-C910-4FC4-9A27-21AAD4DDDC31}">
      <dgm:prSet phldrT="[Текст]" custT="1"/>
      <dgm:spPr/>
      <dgm:t>
        <a:bodyPr/>
        <a:lstStyle/>
        <a:p>
          <a:pPr algn="just"/>
          <a:r>
            <a:rPr lang="ru-RU" sz="3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Социальная реадаптация (2 мес.)</a:t>
          </a:r>
          <a:endParaRPr lang="ru-RU" sz="3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1661B-E7E5-4FCB-9A25-ED25014E6548}" type="parTrans" cxnId="{F14CA96A-A439-434A-BDB2-6F0AFD464105}">
      <dgm:prSet/>
      <dgm:spPr/>
      <dgm:t>
        <a:bodyPr/>
        <a:lstStyle/>
        <a:p>
          <a:endParaRPr lang="ru-RU"/>
        </a:p>
      </dgm:t>
    </dgm:pt>
    <dgm:pt modelId="{C95D82EF-DA35-4A34-9D39-0C5F33A0BC3E}" type="sibTrans" cxnId="{F14CA96A-A439-434A-BDB2-6F0AFD464105}">
      <dgm:prSet/>
      <dgm:spPr/>
      <dgm:t>
        <a:bodyPr/>
        <a:lstStyle/>
        <a:p>
          <a:endParaRPr lang="ru-RU"/>
        </a:p>
      </dgm:t>
    </dgm:pt>
    <dgm:pt modelId="{0E577579-5DA0-4CA9-8A06-41C80EC08166}" type="pres">
      <dgm:prSet presAssocID="{2DFE77ED-7144-404E-8CBE-114AF4CBF3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3ACE0-DFAA-4981-9703-9AD659EBD1D1}" type="pres">
      <dgm:prSet presAssocID="{04E654F1-9351-4303-AFF7-6825A9BB07E6}" presName="parentLin" presStyleCnt="0"/>
      <dgm:spPr/>
    </dgm:pt>
    <dgm:pt modelId="{903F4E8D-4B9E-48E5-8EB7-A870036FAD6F}" type="pres">
      <dgm:prSet presAssocID="{04E654F1-9351-4303-AFF7-6825A9BB07E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251000-0B3A-4B72-BCBC-BDA4DB596FBD}" type="pres">
      <dgm:prSet presAssocID="{04E654F1-9351-4303-AFF7-6825A9BB07E6}" presName="parentText" presStyleLbl="node1" presStyleIdx="0" presStyleCnt="3" custScaleX="141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06C6D-FA41-4AC4-A05C-82666667C990}" type="pres">
      <dgm:prSet presAssocID="{04E654F1-9351-4303-AFF7-6825A9BB07E6}" presName="negativeSpace" presStyleCnt="0"/>
      <dgm:spPr/>
    </dgm:pt>
    <dgm:pt modelId="{3F70EB52-60F1-466C-832F-B5D087ACDE71}" type="pres">
      <dgm:prSet presAssocID="{04E654F1-9351-4303-AFF7-6825A9BB07E6}" presName="childText" presStyleLbl="conFgAcc1" presStyleIdx="0" presStyleCnt="3">
        <dgm:presLayoutVars>
          <dgm:bulletEnabled val="1"/>
        </dgm:presLayoutVars>
      </dgm:prSet>
      <dgm:spPr/>
    </dgm:pt>
    <dgm:pt modelId="{5DEA8016-A75F-4DD0-8D79-CEEE21D4F2B7}" type="pres">
      <dgm:prSet presAssocID="{6D00398F-D6E8-4041-ABC1-32C5AE86FFF7}" presName="spaceBetweenRectangles" presStyleCnt="0"/>
      <dgm:spPr/>
    </dgm:pt>
    <dgm:pt modelId="{F590C9A9-9288-4C2C-83FC-BA5C80DC29BF}" type="pres">
      <dgm:prSet presAssocID="{911BF1F3-3525-401D-A465-68606215FE63}" presName="parentLin" presStyleCnt="0"/>
      <dgm:spPr/>
    </dgm:pt>
    <dgm:pt modelId="{8A566446-2118-4728-A561-B7AD9BF1763B}" type="pres">
      <dgm:prSet presAssocID="{911BF1F3-3525-401D-A465-68606215FE6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590248B-34D2-4330-8124-A16253D496D4}" type="pres">
      <dgm:prSet presAssocID="{911BF1F3-3525-401D-A465-68606215FE63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FF482-CF83-481A-A908-72112FCFABFA}" type="pres">
      <dgm:prSet presAssocID="{911BF1F3-3525-401D-A465-68606215FE63}" presName="negativeSpace" presStyleCnt="0"/>
      <dgm:spPr/>
    </dgm:pt>
    <dgm:pt modelId="{0649DDEE-749A-4122-8EB2-49A218F0982E}" type="pres">
      <dgm:prSet presAssocID="{911BF1F3-3525-401D-A465-68606215FE63}" presName="childText" presStyleLbl="conFgAcc1" presStyleIdx="1" presStyleCnt="3">
        <dgm:presLayoutVars>
          <dgm:bulletEnabled val="1"/>
        </dgm:presLayoutVars>
      </dgm:prSet>
      <dgm:spPr/>
    </dgm:pt>
    <dgm:pt modelId="{A5B141FD-4266-4088-A6D8-C3510CF8D5AC}" type="pres">
      <dgm:prSet presAssocID="{6D46D873-53D8-4C56-BF73-87C4BA7F6C3A}" presName="spaceBetweenRectangles" presStyleCnt="0"/>
      <dgm:spPr/>
    </dgm:pt>
    <dgm:pt modelId="{1936F662-F089-4C74-9713-52293406FF4A}" type="pres">
      <dgm:prSet presAssocID="{4358166C-C910-4FC4-9A27-21AAD4DDDC31}" presName="parentLin" presStyleCnt="0"/>
      <dgm:spPr/>
    </dgm:pt>
    <dgm:pt modelId="{617D0664-EF40-47D9-A648-8F715E3E105B}" type="pres">
      <dgm:prSet presAssocID="{4358166C-C910-4FC4-9A27-21AAD4DDDC3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6443CA4-AD36-4E2D-919F-8FAF7FB43197}" type="pres">
      <dgm:prSet presAssocID="{4358166C-C910-4FC4-9A27-21AAD4DDDC31}" presName="parentText" presStyleLbl="node1" presStyleIdx="2" presStyleCnt="3" custScaleX="133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13C70-7C6C-494F-BD33-C8C8A7A4B476}" type="pres">
      <dgm:prSet presAssocID="{4358166C-C910-4FC4-9A27-21AAD4DDDC31}" presName="negativeSpace" presStyleCnt="0"/>
      <dgm:spPr/>
    </dgm:pt>
    <dgm:pt modelId="{582BAF1D-628D-4C3A-8334-E5FBCDDB9B57}" type="pres">
      <dgm:prSet presAssocID="{4358166C-C910-4FC4-9A27-21AAD4DDDC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6DD5EF-8A0B-40F6-8063-F4E54BCB9D9F}" type="presOf" srcId="{04E654F1-9351-4303-AFF7-6825A9BB07E6}" destId="{903F4E8D-4B9E-48E5-8EB7-A870036FAD6F}" srcOrd="0" destOrd="0" presId="urn:microsoft.com/office/officeart/2005/8/layout/list1"/>
    <dgm:cxn modelId="{EAA894D1-A32D-4DA8-BB85-B25C213018E5}" type="presOf" srcId="{2DFE77ED-7144-404E-8CBE-114AF4CBF3F6}" destId="{0E577579-5DA0-4CA9-8A06-41C80EC08166}" srcOrd="0" destOrd="0" presId="urn:microsoft.com/office/officeart/2005/8/layout/list1"/>
    <dgm:cxn modelId="{AE61B9B5-B243-429F-942D-E746ED413400}" type="presOf" srcId="{4358166C-C910-4FC4-9A27-21AAD4DDDC31}" destId="{F6443CA4-AD36-4E2D-919F-8FAF7FB43197}" srcOrd="1" destOrd="0" presId="urn:microsoft.com/office/officeart/2005/8/layout/list1"/>
    <dgm:cxn modelId="{D09F5B23-C2C0-4B0E-96E0-198C5D65159F}" type="presOf" srcId="{911BF1F3-3525-401D-A465-68606215FE63}" destId="{8A566446-2118-4728-A561-B7AD9BF1763B}" srcOrd="0" destOrd="0" presId="urn:microsoft.com/office/officeart/2005/8/layout/list1"/>
    <dgm:cxn modelId="{E72E8FAF-3ECC-468F-8AF1-D8B43A7AB317}" srcId="{2DFE77ED-7144-404E-8CBE-114AF4CBF3F6}" destId="{911BF1F3-3525-401D-A465-68606215FE63}" srcOrd="1" destOrd="0" parTransId="{A2A6A660-FEC6-4C85-9DDC-BC85FF28932F}" sibTransId="{6D46D873-53D8-4C56-BF73-87C4BA7F6C3A}"/>
    <dgm:cxn modelId="{C5441280-F433-4C7F-9683-F3EE51AF0FCA}" type="presOf" srcId="{4358166C-C910-4FC4-9A27-21AAD4DDDC31}" destId="{617D0664-EF40-47D9-A648-8F715E3E105B}" srcOrd="0" destOrd="0" presId="urn:microsoft.com/office/officeart/2005/8/layout/list1"/>
    <dgm:cxn modelId="{F14CA96A-A439-434A-BDB2-6F0AFD464105}" srcId="{2DFE77ED-7144-404E-8CBE-114AF4CBF3F6}" destId="{4358166C-C910-4FC4-9A27-21AAD4DDDC31}" srcOrd="2" destOrd="0" parTransId="{C7E1661B-E7E5-4FCB-9A25-ED25014E6548}" sibTransId="{C95D82EF-DA35-4A34-9D39-0C5F33A0BC3E}"/>
    <dgm:cxn modelId="{3E0FB089-1E7B-4635-AB17-C090B3A32BC9}" type="presOf" srcId="{911BF1F3-3525-401D-A465-68606215FE63}" destId="{F590248B-34D2-4330-8124-A16253D496D4}" srcOrd="1" destOrd="0" presId="urn:microsoft.com/office/officeart/2005/8/layout/list1"/>
    <dgm:cxn modelId="{0E8AC148-FB37-4B06-832A-CB01615E36B3}" srcId="{2DFE77ED-7144-404E-8CBE-114AF4CBF3F6}" destId="{04E654F1-9351-4303-AFF7-6825A9BB07E6}" srcOrd="0" destOrd="0" parTransId="{CED6D3FF-F3BC-4A2C-813A-4C0EF2D85005}" sibTransId="{6D00398F-D6E8-4041-ABC1-32C5AE86FFF7}"/>
    <dgm:cxn modelId="{C3378792-65C7-4ED9-AE81-9F54125B4091}" type="presOf" srcId="{04E654F1-9351-4303-AFF7-6825A9BB07E6}" destId="{20251000-0B3A-4B72-BCBC-BDA4DB596FBD}" srcOrd="1" destOrd="0" presId="urn:microsoft.com/office/officeart/2005/8/layout/list1"/>
    <dgm:cxn modelId="{73019CB7-DA7A-449F-A89C-551A57F239E8}" type="presParOf" srcId="{0E577579-5DA0-4CA9-8A06-41C80EC08166}" destId="{D883ACE0-DFAA-4981-9703-9AD659EBD1D1}" srcOrd="0" destOrd="0" presId="urn:microsoft.com/office/officeart/2005/8/layout/list1"/>
    <dgm:cxn modelId="{F57444BD-0CF0-4DD3-B0DE-9515957FB0FB}" type="presParOf" srcId="{D883ACE0-DFAA-4981-9703-9AD659EBD1D1}" destId="{903F4E8D-4B9E-48E5-8EB7-A870036FAD6F}" srcOrd="0" destOrd="0" presId="urn:microsoft.com/office/officeart/2005/8/layout/list1"/>
    <dgm:cxn modelId="{068AA8C7-7DF6-4E0B-9D7F-00DF16AD70DF}" type="presParOf" srcId="{D883ACE0-DFAA-4981-9703-9AD659EBD1D1}" destId="{20251000-0B3A-4B72-BCBC-BDA4DB596FBD}" srcOrd="1" destOrd="0" presId="urn:microsoft.com/office/officeart/2005/8/layout/list1"/>
    <dgm:cxn modelId="{3CD8D635-4785-4B6E-9EEA-C35C58552992}" type="presParOf" srcId="{0E577579-5DA0-4CA9-8A06-41C80EC08166}" destId="{A0F06C6D-FA41-4AC4-A05C-82666667C990}" srcOrd="1" destOrd="0" presId="urn:microsoft.com/office/officeart/2005/8/layout/list1"/>
    <dgm:cxn modelId="{6D9694B3-F17C-4262-A127-D376A1A20F65}" type="presParOf" srcId="{0E577579-5DA0-4CA9-8A06-41C80EC08166}" destId="{3F70EB52-60F1-466C-832F-B5D087ACDE71}" srcOrd="2" destOrd="0" presId="urn:microsoft.com/office/officeart/2005/8/layout/list1"/>
    <dgm:cxn modelId="{9D5060C7-77B8-421A-95A1-E01A2844F506}" type="presParOf" srcId="{0E577579-5DA0-4CA9-8A06-41C80EC08166}" destId="{5DEA8016-A75F-4DD0-8D79-CEEE21D4F2B7}" srcOrd="3" destOrd="0" presId="urn:microsoft.com/office/officeart/2005/8/layout/list1"/>
    <dgm:cxn modelId="{D370E7EF-5F5E-4EEE-94B3-6FEEDF4523D6}" type="presParOf" srcId="{0E577579-5DA0-4CA9-8A06-41C80EC08166}" destId="{F590C9A9-9288-4C2C-83FC-BA5C80DC29BF}" srcOrd="4" destOrd="0" presId="urn:microsoft.com/office/officeart/2005/8/layout/list1"/>
    <dgm:cxn modelId="{D78E145C-61EF-4777-8C42-4A8A858D6C89}" type="presParOf" srcId="{F590C9A9-9288-4C2C-83FC-BA5C80DC29BF}" destId="{8A566446-2118-4728-A561-B7AD9BF1763B}" srcOrd="0" destOrd="0" presId="urn:microsoft.com/office/officeart/2005/8/layout/list1"/>
    <dgm:cxn modelId="{AA7037C5-9BCF-439E-AD31-90ECCE6C82F6}" type="presParOf" srcId="{F590C9A9-9288-4C2C-83FC-BA5C80DC29BF}" destId="{F590248B-34D2-4330-8124-A16253D496D4}" srcOrd="1" destOrd="0" presId="urn:microsoft.com/office/officeart/2005/8/layout/list1"/>
    <dgm:cxn modelId="{3BD687E1-ED00-44AF-9613-C09F034F1495}" type="presParOf" srcId="{0E577579-5DA0-4CA9-8A06-41C80EC08166}" destId="{0DDFF482-CF83-481A-A908-72112FCFABFA}" srcOrd="5" destOrd="0" presId="urn:microsoft.com/office/officeart/2005/8/layout/list1"/>
    <dgm:cxn modelId="{1ED6455A-1EA1-40CA-8605-DB389CDF3740}" type="presParOf" srcId="{0E577579-5DA0-4CA9-8A06-41C80EC08166}" destId="{0649DDEE-749A-4122-8EB2-49A218F0982E}" srcOrd="6" destOrd="0" presId="urn:microsoft.com/office/officeart/2005/8/layout/list1"/>
    <dgm:cxn modelId="{A596B9E9-C406-4BD8-9154-7142DA12E2C8}" type="presParOf" srcId="{0E577579-5DA0-4CA9-8A06-41C80EC08166}" destId="{A5B141FD-4266-4088-A6D8-C3510CF8D5AC}" srcOrd="7" destOrd="0" presId="urn:microsoft.com/office/officeart/2005/8/layout/list1"/>
    <dgm:cxn modelId="{30FFF9BB-9606-4CB9-B243-29ACB1863134}" type="presParOf" srcId="{0E577579-5DA0-4CA9-8A06-41C80EC08166}" destId="{1936F662-F089-4C74-9713-52293406FF4A}" srcOrd="8" destOrd="0" presId="urn:microsoft.com/office/officeart/2005/8/layout/list1"/>
    <dgm:cxn modelId="{4A5AC9ED-48AC-41C1-938E-4FE6FBD965BF}" type="presParOf" srcId="{1936F662-F089-4C74-9713-52293406FF4A}" destId="{617D0664-EF40-47D9-A648-8F715E3E105B}" srcOrd="0" destOrd="0" presId="urn:microsoft.com/office/officeart/2005/8/layout/list1"/>
    <dgm:cxn modelId="{EA7FF2DC-455D-4C62-819F-A0442691BCBD}" type="presParOf" srcId="{1936F662-F089-4C74-9713-52293406FF4A}" destId="{F6443CA4-AD36-4E2D-919F-8FAF7FB43197}" srcOrd="1" destOrd="0" presId="urn:microsoft.com/office/officeart/2005/8/layout/list1"/>
    <dgm:cxn modelId="{2DCEACE5-369B-4A54-87D9-C0CC608855FE}" type="presParOf" srcId="{0E577579-5DA0-4CA9-8A06-41C80EC08166}" destId="{F3A13C70-7C6C-494F-BD33-C8C8A7A4B476}" srcOrd="9" destOrd="0" presId="urn:microsoft.com/office/officeart/2005/8/layout/list1"/>
    <dgm:cxn modelId="{F6A106A1-D820-48B4-91A1-BF921507E441}" type="presParOf" srcId="{0E577579-5DA0-4CA9-8A06-41C80EC08166}" destId="{582BAF1D-628D-4C3A-8334-E5FBCDDB9B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E7865-DD54-4EC1-B209-1D0B69781FD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FB732CE-FB4A-47A7-BBB7-1C0B78D1C47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27 человек в ремиссии по настоящее время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88E593-7E01-4432-AB10-D2EECE9B54D4}" type="parTrans" cxnId="{D25D5718-C83B-4112-A466-204E38519E12}">
      <dgm:prSet/>
      <dgm:spPr/>
      <dgm:t>
        <a:bodyPr/>
        <a:lstStyle/>
        <a:p>
          <a:endParaRPr lang="ru-RU"/>
        </a:p>
      </dgm:t>
    </dgm:pt>
    <dgm:pt modelId="{73CA5508-FDDE-487F-BD6B-8DF118DAF037}" type="sibTrans" cxnId="{D25D5718-C83B-4112-A466-204E38519E12}">
      <dgm:prSet/>
      <dgm:spPr/>
      <dgm:t>
        <a:bodyPr/>
        <a:lstStyle/>
        <a:p>
          <a:endParaRPr lang="ru-RU"/>
        </a:p>
      </dgm:t>
    </dgm:pt>
    <dgm:pt modelId="{45088617-80E1-4545-A09F-DE5C0B14849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 человека умерли, 4 человека не выходят на связь,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 человека не в ремиссии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C5837-5372-4687-BF38-CB226E8C1A47}" type="parTrans" cxnId="{F4EC1577-28D7-4A30-9F62-1C20A315B5F1}">
      <dgm:prSet/>
      <dgm:spPr/>
      <dgm:t>
        <a:bodyPr/>
        <a:lstStyle/>
        <a:p>
          <a:endParaRPr lang="ru-RU"/>
        </a:p>
      </dgm:t>
    </dgm:pt>
    <dgm:pt modelId="{5C7E7019-3C7A-4CE7-83BA-979CFAC58447}" type="sibTrans" cxnId="{F4EC1577-28D7-4A30-9F62-1C20A315B5F1}">
      <dgm:prSet/>
      <dgm:spPr/>
      <dgm:t>
        <a:bodyPr/>
        <a:lstStyle/>
        <a:p>
          <a:endParaRPr lang="ru-RU"/>
        </a:p>
      </dgm:t>
    </dgm:pt>
    <dgm:pt modelId="{352DE235-FAFB-4A63-BD78-77512FE2D95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 2014-2019 годы прошли 36 человек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BE09F-F9A3-4AAB-AE7A-177E03EEE929}" type="parTrans" cxnId="{CDD6C43C-9FAF-488A-B5FE-48A29A43FA3B}">
      <dgm:prSet/>
      <dgm:spPr/>
      <dgm:t>
        <a:bodyPr/>
        <a:lstStyle/>
        <a:p>
          <a:endParaRPr lang="ru-RU"/>
        </a:p>
      </dgm:t>
    </dgm:pt>
    <dgm:pt modelId="{C5FCCF7E-D878-427F-96B6-8C04A13E8557}" type="sibTrans" cxnId="{CDD6C43C-9FAF-488A-B5FE-48A29A43FA3B}">
      <dgm:prSet/>
      <dgm:spPr/>
      <dgm:t>
        <a:bodyPr/>
        <a:lstStyle/>
        <a:p>
          <a:endParaRPr lang="ru-RU"/>
        </a:p>
      </dgm:t>
    </dgm:pt>
    <dgm:pt modelId="{71DD7951-7629-46B0-B794-C3E4919AD15A}" type="pres">
      <dgm:prSet presAssocID="{E4BE7865-DD54-4EC1-B209-1D0B69781FDC}" presName="compositeShape" presStyleCnt="0">
        <dgm:presLayoutVars>
          <dgm:chMax val="7"/>
          <dgm:dir/>
          <dgm:resizeHandles val="exact"/>
        </dgm:presLayoutVars>
      </dgm:prSet>
      <dgm:spPr/>
    </dgm:pt>
    <dgm:pt modelId="{3F723948-9892-40CB-A0F2-82B182D53B59}" type="pres">
      <dgm:prSet presAssocID="{E4BE7865-DD54-4EC1-B209-1D0B69781FDC}" presName="wedge1" presStyleLbl="node1" presStyleIdx="0" presStyleCnt="3"/>
      <dgm:spPr/>
      <dgm:t>
        <a:bodyPr/>
        <a:lstStyle/>
        <a:p>
          <a:endParaRPr lang="ru-RU"/>
        </a:p>
      </dgm:t>
    </dgm:pt>
    <dgm:pt modelId="{304EA865-166B-46F5-99CD-E99A7F8C978C}" type="pres">
      <dgm:prSet presAssocID="{E4BE7865-DD54-4EC1-B209-1D0B69781FDC}" presName="dummy1a" presStyleCnt="0"/>
      <dgm:spPr/>
    </dgm:pt>
    <dgm:pt modelId="{CCA4185D-B9B2-4D42-AD1C-8620DA5D6BF0}" type="pres">
      <dgm:prSet presAssocID="{E4BE7865-DD54-4EC1-B209-1D0B69781FDC}" presName="dummy1b" presStyleCnt="0"/>
      <dgm:spPr/>
    </dgm:pt>
    <dgm:pt modelId="{3962128F-AC9D-46F2-BFA7-EC722D104335}" type="pres">
      <dgm:prSet presAssocID="{E4BE7865-DD54-4EC1-B209-1D0B69781FD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3DED3-86CD-4B32-B466-5BC5F7B1A5AE}" type="pres">
      <dgm:prSet presAssocID="{E4BE7865-DD54-4EC1-B209-1D0B69781FDC}" presName="wedge2" presStyleLbl="node1" presStyleIdx="1" presStyleCnt="3"/>
      <dgm:spPr/>
      <dgm:t>
        <a:bodyPr/>
        <a:lstStyle/>
        <a:p>
          <a:endParaRPr lang="ru-RU"/>
        </a:p>
      </dgm:t>
    </dgm:pt>
    <dgm:pt modelId="{B9AE8C4D-2475-4AC3-9D8D-DF7E4CFD40E8}" type="pres">
      <dgm:prSet presAssocID="{E4BE7865-DD54-4EC1-B209-1D0B69781FDC}" presName="dummy2a" presStyleCnt="0"/>
      <dgm:spPr/>
    </dgm:pt>
    <dgm:pt modelId="{85E300EA-6A0F-4BF1-A598-DB3BB63307CC}" type="pres">
      <dgm:prSet presAssocID="{E4BE7865-DD54-4EC1-B209-1D0B69781FDC}" presName="dummy2b" presStyleCnt="0"/>
      <dgm:spPr/>
    </dgm:pt>
    <dgm:pt modelId="{167F05BA-E10E-486C-A3FA-8ADDDED5C390}" type="pres">
      <dgm:prSet presAssocID="{E4BE7865-DD54-4EC1-B209-1D0B69781FD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E9BAE-AF90-45E6-B427-10B448A91B1A}" type="pres">
      <dgm:prSet presAssocID="{E4BE7865-DD54-4EC1-B209-1D0B69781FDC}" presName="wedge3" presStyleLbl="node1" presStyleIdx="2" presStyleCnt="3"/>
      <dgm:spPr/>
      <dgm:t>
        <a:bodyPr/>
        <a:lstStyle/>
        <a:p>
          <a:endParaRPr lang="ru-RU"/>
        </a:p>
      </dgm:t>
    </dgm:pt>
    <dgm:pt modelId="{BDEEE531-9CC5-4B92-85D0-9406F74A6BCD}" type="pres">
      <dgm:prSet presAssocID="{E4BE7865-DD54-4EC1-B209-1D0B69781FDC}" presName="dummy3a" presStyleCnt="0"/>
      <dgm:spPr/>
    </dgm:pt>
    <dgm:pt modelId="{736CC364-8765-4591-AE32-DE08351D8583}" type="pres">
      <dgm:prSet presAssocID="{E4BE7865-DD54-4EC1-B209-1D0B69781FDC}" presName="dummy3b" presStyleCnt="0"/>
      <dgm:spPr/>
    </dgm:pt>
    <dgm:pt modelId="{23C27A36-6BF9-41DE-82CF-5C5FED4B2DCD}" type="pres">
      <dgm:prSet presAssocID="{E4BE7865-DD54-4EC1-B209-1D0B69781FD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50538-0291-4CBA-8607-095BF1C48F7F}" type="pres">
      <dgm:prSet presAssocID="{73CA5508-FDDE-487F-BD6B-8DF118DAF037}" presName="arrowWedge1" presStyleLbl="fgSibTrans2D1" presStyleIdx="0" presStyleCnt="3"/>
      <dgm:spPr/>
    </dgm:pt>
    <dgm:pt modelId="{2AC8220D-584C-4FA1-940C-52F217A826CE}" type="pres">
      <dgm:prSet presAssocID="{5C7E7019-3C7A-4CE7-83BA-979CFAC58447}" presName="arrowWedge2" presStyleLbl="fgSibTrans2D1" presStyleIdx="1" presStyleCnt="3"/>
      <dgm:spPr/>
    </dgm:pt>
    <dgm:pt modelId="{6AFD0AF0-BCC4-4F8E-BBCD-6C496D0366A5}" type="pres">
      <dgm:prSet presAssocID="{C5FCCF7E-D878-427F-96B6-8C04A13E8557}" presName="arrowWedge3" presStyleLbl="fgSibTrans2D1" presStyleIdx="2" presStyleCnt="3"/>
      <dgm:spPr/>
    </dgm:pt>
  </dgm:ptLst>
  <dgm:cxnLst>
    <dgm:cxn modelId="{CDD6C43C-9FAF-488A-B5FE-48A29A43FA3B}" srcId="{E4BE7865-DD54-4EC1-B209-1D0B69781FDC}" destId="{352DE235-FAFB-4A63-BD78-77512FE2D95B}" srcOrd="2" destOrd="0" parTransId="{88DBE09F-F9A3-4AAB-AE7A-177E03EEE929}" sibTransId="{C5FCCF7E-D878-427F-96B6-8C04A13E8557}"/>
    <dgm:cxn modelId="{07A4CCC5-1286-48CB-AC3D-5E753266E343}" type="presOf" srcId="{E4BE7865-DD54-4EC1-B209-1D0B69781FDC}" destId="{71DD7951-7629-46B0-B794-C3E4919AD15A}" srcOrd="0" destOrd="0" presId="urn:microsoft.com/office/officeart/2005/8/layout/cycle8"/>
    <dgm:cxn modelId="{D25D5718-C83B-4112-A466-204E38519E12}" srcId="{E4BE7865-DD54-4EC1-B209-1D0B69781FDC}" destId="{5FB732CE-FB4A-47A7-BBB7-1C0B78D1C470}" srcOrd="0" destOrd="0" parTransId="{4488E593-7E01-4432-AB10-D2EECE9B54D4}" sibTransId="{73CA5508-FDDE-487F-BD6B-8DF118DAF037}"/>
    <dgm:cxn modelId="{F4EC1577-28D7-4A30-9F62-1C20A315B5F1}" srcId="{E4BE7865-DD54-4EC1-B209-1D0B69781FDC}" destId="{45088617-80E1-4545-A09F-DE5C0B148492}" srcOrd="1" destOrd="0" parTransId="{F43C5837-5372-4687-BF38-CB226E8C1A47}" sibTransId="{5C7E7019-3C7A-4CE7-83BA-979CFAC58447}"/>
    <dgm:cxn modelId="{C7AFDE6B-5636-4351-A4EC-40000E8FE991}" type="presOf" srcId="{352DE235-FAFB-4A63-BD78-77512FE2D95B}" destId="{23C27A36-6BF9-41DE-82CF-5C5FED4B2DCD}" srcOrd="1" destOrd="0" presId="urn:microsoft.com/office/officeart/2005/8/layout/cycle8"/>
    <dgm:cxn modelId="{627E49BB-B559-4297-9B4E-048840533D23}" type="presOf" srcId="{45088617-80E1-4545-A09F-DE5C0B148492}" destId="{167F05BA-E10E-486C-A3FA-8ADDDED5C390}" srcOrd="1" destOrd="0" presId="urn:microsoft.com/office/officeart/2005/8/layout/cycle8"/>
    <dgm:cxn modelId="{834D939A-21DE-41AB-B56A-C0FA4764E895}" type="presOf" srcId="{5FB732CE-FB4A-47A7-BBB7-1C0B78D1C470}" destId="{3F723948-9892-40CB-A0F2-82B182D53B59}" srcOrd="0" destOrd="0" presId="urn:microsoft.com/office/officeart/2005/8/layout/cycle8"/>
    <dgm:cxn modelId="{115BF6CF-3CF4-4003-B7CC-83F17F539FD8}" type="presOf" srcId="{5FB732CE-FB4A-47A7-BBB7-1C0B78D1C470}" destId="{3962128F-AC9D-46F2-BFA7-EC722D104335}" srcOrd="1" destOrd="0" presId="urn:microsoft.com/office/officeart/2005/8/layout/cycle8"/>
    <dgm:cxn modelId="{66A029A8-F4B3-4A3B-9A2D-090E7AC86876}" type="presOf" srcId="{352DE235-FAFB-4A63-BD78-77512FE2D95B}" destId="{5D8E9BAE-AF90-45E6-B427-10B448A91B1A}" srcOrd="0" destOrd="0" presId="urn:microsoft.com/office/officeart/2005/8/layout/cycle8"/>
    <dgm:cxn modelId="{073D0828-5C43-4502-BD26-8A6DD83DA4CF}" type="presOf" srcId="{45088617-80E1-4545-A09F-DE5C0B148492}" destId="{3623DED3-86CD-4B32-B466-5BC5F7B1A5AE}" srcOrd="0" destOrd="0" presId="urn:microsoft.com/office/officeart/2005/8/layout/cycle8"/>
    <dgm:cxn modelId="{561F8B96-52B0-4954-8D9A-E43F579B470A}" type="presParOf" srcId="{71DD7951-7629-46B0-B794-C3E4919AD15A}" destId="{3F723948-9892-40CB-A0F2-82B182D53B59}" srcOrd="0" destOrd="0" presId="urn:microsoft.com/office/officeart/2005/8/layout/cycle8"/>
    <dgm:cxn modelId="{023D0E19-A49F-4648-8D64-A7D0224E9AA3}" type="presParOf" srcId="{71DD7951-7629-46B0-B794-C3E4919AD15A}" destId="{304EA865-166B-46F5-99CD-E99A7F8C978C}" srcOrd="1" destOrd="0" presId="urn:microsoft.com/office/officeart/2005/8/layout/cycle8"/>
    <dgm:cxn modelId="{9840C826-39EE-416B-A4A4-6EB04E31A68C}" type="presParOf" srcId="{71DD7951-7629-46B0-B794-C3E4919AD15A}" destId="{CCA4185D-B9B2-4D42-AD1C-8620DA5D6BF0}" srcOrd="2" destOrd="0" presId="urn:microsoft.com/office/officeart/2005/8/layout/cycle8"/>
    <dgm:cxn modelId="{B6471846-DB6F-4F50-9E41-7DC3E7D82707}" type="presParOf" srcId="{71DD7951-7629-46B0-B794-C3E4919AD15A}" destId="{3962128F-AC9D-46F2-BFA7-EC722D104335}" srcOrd="3" destOrd="0" presId="urn:microsoft.com/office/officeart/2005/8/layout/cycle8"/>
    <dgm:cxn modelId="{3C03D712-0E0F-4DD7-82B6-F027FE9FC2E5}" type="presParOf" srcId="{71DD7951-7629-46B0-B794-C3E4919AD15A}" destId="{3623DED3-86CD-4B32-B466-5BC5F7B1A5AE}" srcOrd="4" destOrd="0" presId="urn:microsoft.com/office/officeart/2005/8/layout/cycle8"/>
    <dgm:cxn modelId="{B7CC99C0-F071-4252-90BD-B761B01B828B}" type="presParOf" srcId="{71DD7951-7629-46B0-B794-C3E4919AD15A}" destId="{B9AE8C4D-2475-4AC3-9D8D-DF7E4CFD40E8}" srcOrd="5" destOrd="0" presId="urn:microsoft.com/office/officeart/2005/8/layout/cycle8"/>
    <dgm:cxn modelId="{15DAA266-6FD3-4461-AA30-3B31E0E00A35}" type="presParOf" srcId="{71DD7951-7629-46B0-B794-C3E4919AD15A}" destId="{85E300EA-6A0F-4BF1-A598-DB3BB63307CC}" srcOrd="6" destOrd="0" presId="urn:microsoft.com/office/officeart/2005/8/layout/cycle8"/>
    <dgm:cxn modelId="{05A9503B-B8EA-438B-A2BB-6B7BB8C8A204}" type="presParOf" srcId="{71DD7951-7629-46B0-B794-C3E4919AD15A}" destId="{167F05BA-E10E-486C-A3FA-8ADDDED5C390}" srcOrd="7" destOrd="0" presId="urn:microsoft.com/office/officeart/2005/8/layout/cycle8"/>
    <dgm:cxn modelId="{8F41D62A-ED42-4BFD-8AE2-E7D09DF1D6C5}" type="presParOf" srcId="{71DD7951-7629-46B0-B794-C3E4919AD15A}" destId="{5D8E9BAE-AF90-45E6-B427-10B448A91B1A}" srcOrd="8" destOrd="0" presId="urn:microsoft.com/office/officeart/2005/8/layout/cycle8"/>
    <dgm:cxn modelId="{EE1F4D24-14A7-45B7-9C80-B608FA03311E}" type="presParOf" srcId="{71DD7951-7629-46B0-B794-C3E4919AD15A}" destId="{BDEEE531-9CC5-4B92-85D0-9406F74A6BCD}" srcOrd="9" destOrd="0" presId="urn:microsoft.com/office/officeart/2005/8/layout/cycle8"/>
    <dgm:cxn modelId="{4A006DFC-91DD-43EA-8676-938ACA364099}" type="presParOf" srcId="{71DD7951-7629-46B0-B794-C3E4919AD15A}" destId="{736CC364-8765-4591-AE32-DE08351D8583}" srcOrd="10" destOrd="0" presId="urn:microsoft.com/office/officeart/2005/8/layout/cycle8"/>
    <dgm:cxn modelId="{6DF2732B-8E43-44F7-93F4-DA798B217B3F}" type="presParOf" srcId="{71DD7951-7629-46B0-B794-C3E4919AD15A}" destId="{23C27A36-6BF9-41DE-82CF-5C5FED4B2DCD}" srcOrd="11" destOrd="0" presId="urn:microsoft.com/office/officeart/2005/8/layout/cycle8"/>
    <dgm:cxn modelId="{526474BA-ED82-452C-84FB-439D9B9B9F79}" type="presParOf" srcId="{71DD7951-7629-46B0-B794-C3E4919AD15A}" destId="{3B650538-0291-4CBA-8607-095BF1C48F7F}" srcOrd="12" destOrd="0" presId="urn:microsoft.com/office/officeart/2005/8/layout/cycle8"/>
    <dgm:cxn modelId="{B8BE5160-7341-4192-9E03-888C7C24BB00}" type="presParOf" srcId="{71DD7951-7629-46B0-B794-C3E4919AD15A}" destId="{2AC8220D-584C-4FA1-940C-52F217A826CE}" srcOrd="13" destOrd="0" presId="urn:microsoft.com/office/officeart/2005/8/layout/cycle8"/>
    <dgm:cxn modelId="{9734549B-0EFB-4E99-82CB-C3FECECB8159}" type="presParOf" srcId="{71DD7951-7629-46B0-B794-C3E4919AD15A}" destId="{6AFD0AF0-BCC4-4F8E-BBCD-6C496D0366A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64BF9C-297A-4C53-80FF-9E7725CE8B8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01F591-725B-429E-9E62-FBD1E5D5A3D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Условия получения индивидуального сертификата</a:t>
          </a:r>
          <a:endParaRPr lang="ru-RU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3D3B3-5FA9-48EF-A9AA-758A5EF5143A}" type="parTrans" cxnId="{2AE9574A-E9D1-49BF-A2F1-53DDEDE1A2B9}">
      <dgm:prSet/>
      <dgm:spPr/>
      <dgm:t>
        <a:bodyPr/>
        <a:lstStyle/>
        <a:p>
          <a:endParaRPr lang="ru-RU"/>
        </a:p>
      </dgm:t>
    </dgm:pt>
    <dgm:pt modelId="{0E7B0069-B6ED-4CBA-A432-F3B8FD306416}" type="sibTrans" cxnId="{2AE9574A-E9D1-49BF-A2F1-53DDEDE1A2B9}">
      <dgm:prSet/>
      <dgm:spPr/>
      <dgm:t>
        <a:bodyPr/>
        <a:lstStyle/>
        <a:p>
          <a:endParaRPr lang="ru-RU"/>
        </a:p>
      </dgm:t>
    </dgm:pt>
    <dgm:pt modelId="{0B0E3E57-4B28-4B3B-B87C-CBB0C0C03E05}">
      <dgm:prSet phldrT="[Текст]" custT="1"/>
      <dgm:spPr/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Предоставляется лицам, состоящим на диспансерном наблюдении у врача-нарколога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FFCE4-C4CA-4714-8315-C3D0EF45B036}" type="parTrans" cxnId="{BC5EA390-5203-4905-900B-2BAE9F92E825}">
      <dgm:prSet/>
      <dgm:spPr/>
      <dgm:t>
        <a:bodyPr/>
        <a:lstStyle/>
        <a:p>
          <a:endParaRPr lang="ru-RU"/>
        </a:p>
      </dgm:t>
    </dgm:pt>
    <dgm:pt modelId="{90BEFA6F-8A13-42FE-884D-3DB144B8AD95}" type="sibTrans" cxnId="{BC5EA390-5203-4905-900B-2BAE9F92E825}">
      <dgm:prSet/>
      <dgm:spPr/>
      <dgm:t>
        <a:bodyPr/>
        <a:lstStyle/>
        <a:p>
          <a:endParaRPr lang="ru-RU"/>
        </a:p>
      </dgm:t>
    </dgm:pt>
    <dgm:pt modelId="{45788667-6B05-4F97-8813-6E5D7BAE531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Проживающим на территории Иркутской области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44ACF-4A4B-4C17-AD5A-DA67202E31FA}" type="parTrans" cxnId="{93B05D74-242D-45CA-A6A2-08DB6B46880F}">
      <dgm:prSet/>
      <dgm:spPr/>
      <dgm:t>
        <a:bodyPr/>
        <a:lstStyle/>
        <a:p>
          <a:endParaRPr lang="ru-RU"/>
        </a:p>
      </dgm:t>
    </dgm:pt>
    <dgm:pt modelId="{01EE623A-DB1E-4350-B431-D2BC45D9C4FB}" type="sibTrans" cxnId="{93B05D74-242D-45CA-A6A2-08DB6B46880F}">
      <dgm:prSet/>
      <dgm:spPr/>
      <dgm:t>
        <a:bodyPr/>
        <a:lstStyle/>
        <a:p>
          <a:endParaRPr lang="ru-RU"/>
        </a:p>
      </dgm:t>
    </dgm:pt>
    <dgm:pt modelId="{562D5E0D-366B-4993-AF54-94DD4DE914A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Возраст от 18 до 30 лет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348E6-9AC6-4EC7-9CA9-7C75A0B7EA23}" type="parTrans" cxnId="{60DC9FF2-7AC3-4448-9F56-E331ACF5A2E0}">
      <dgm:prSet/>
      <dgm:spPr/>
      <dgm:t>
        <a:bodyPr/>
        <a:lstStyle/>
        <a:p>
          <a:endParaRPr lang="ru-RU"/>
        </a:p>
      </dgm:t>
    </dgm:pt>
    <dgm:pt modelId="{54AD480A-D1AD-42BA-9F28-D4AB4934101B}" type="sibTrans" cxnId="{60DC9FF2-7AC3-4448-9F56-E331ACF5A2E0}">
      <dgm:prSet/>
      <dgm:spPr/>
      <dgm:t>
        <a:bodyPr/>
        <a:lstStyle/>
        <a:p>
          <a:endParaRPr lang="ru-RU"/>
        </a:p>
      </dgm:t>
    </dgm:pt>
    <dgm:pt modelId="{EBA162A9-3E65-474E-92C5-93305C76874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При обращении в ОГКУ «Центр профилактики наркомании»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6E1CE-9B2D-4926-8D76-C33DD1F59F74}" type="parTrans" cxnId="{01C6955D-DE78-4741-890A-049EF2EE7F2A}">
      <dgm:prSet/>
      <dgm:spPr/>
      <dgm:t>
        <a:bodyPr/>
        <a:lstStyle/>
        <a:p>
          <a:endParaRPr lang="ru-RU"/>
        </a:p>
      </dgm:t>
    </dgm:pt>
    <dgm:pt modelId="{72067F07-6D63-45AA-8B2B-293FE2AE3826}" type="sibTrans" cxnId="{01C6955D-DE78-4741-890A-049EF2EE7F2A}">
      <dgm:prSet/>
      <dgm:spPr/>
      <dgm:t>
        <a:bodyPr/>
        <a:lstStyle/>
        <a:p>
          <a:endParaRPr lang="ru-RU"/>
        </a:p>
      </dgm:t>
    </dgm:pt>
    <dgm:pt modelId="{6BE03D97-A695-40C9-82C0-058681411B62}" type="pres">
      <dgm:prSet presAssocID="{6764BF9C-297A-4C53-80FF-9E7725CE8B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6F7C23-2A58-4630-B87F-2DD258660A55}" type="pres">
      <dgm:prSet presAssocID="{6764BF9C-297A-4C53-80FF-9E7725CE8B84}" presName="matrix" presStyleCnt="0"/>
      <dgm:spPr/>
    </dgm:pt>
    <dgm:pt modelId="{98FDA18E-2838-4E5E-BC2B-321C8BA4A2B6}" type="pres">
      <dgm:prSet presAssocID="{6764BF9C-297A-4C53-80FF-9E7725CE8B84}" presName="tile1" presStyleLbl="node1" presStyleIdx="0" presStyleCnt="4"/>
      <dgm:spPr/>
      <dgm:t>
        <a:bodyPr/>
        <a:lstStyle/>
        <a:p>
          <a:endParaRPr lang="ru-RU"/>
        </a:p>
      </dgm:t>
    </dgm:pt>
    <dgm:pt modelId="{716A5093-853A-4B8D-8722-7A0912908B8D}" type="pres">
      <dgm:prSet presAssocID="{6764BF9C-297A-4C53-80FF-9E7725CE8B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1834A-54F2-4FD2-BAE5-0710C0C5D43D}" type="pres">
      <dgm:prSet presAssocID="{6764BF9C-297A-4C53-80FF-9E7725CE8B84}" presName="tile2" presStyleLbl="node1" presStyleIdx="1" presStyleCnt="4"/>
      <dgm:spPr/>
      <dgm:t>
        <a:bodyPr/>
        <a:lstStyle/>
        <a:p>
          <a:endParaRPr lang="ru-RU"/>
        </a:p>
      </dgm:t>
    </dgm:pt>
    <dgm:pt modelId="{4AC5B0B7-2D84-412C-9E59-FA9B070E35C9}" type="pres">
      <dgm:prSet presAssocID="{6764BF9C-297A-4C53-80FF-9E7725CE8B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B0A7D-A647-4BB6-AC50-0B14FC1915F6}" type="pres">
      <dgm:prSet presAssocID="{6764BF9C-297A-4C53-80FF-9E7725CE8B84}" presName="tile3" presStyleLbl="node1" presStyleIdx="2" presStyleCnt="4"/>
      <dgm:spPr/>
      <dgm:t>
        <a:bodyPr/>
        <a:lstStyle/>
        <a:p>
          <a:endParaRPr lang="ru-RU"/>
        </a:p>
      </dgm:t>
    </dgm:pt>
    <dgm:pt modelId="{5E01AF54-CBC9-41DD-A337-BA452DD9E7F1}" type="pres">
      <dgm:prSet presAssocID="{6764BF9C-297A-4C53-80FF-9E7725CE8B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D7C25-AF14-4CB3-A787-A93BA7658BC0}" type="pres">
      <dgm:prSet presAssocID="{6764BF9C-297A-4C53-80FF-9E7725CE8B84}" presName="tile4" presStyleLbl="node1" presStyleIdx="3" presStyleCnt="4"/>
      <dgm:spPr/>
      <dgm:t>
        <a:bodyPr/>
        <a:lstStyle/>
        <a:p>
          <a:endParaRPr lang="ru-RU"/>
        </a:p>
      </dgm:t>
    </dgm:pt>
    <dgm:pt modelId="{5C3E0288-F84A-45A9-989A-FA79F58EE016}" type="pres">
      <dgm:prSet presAssocID="{6764BF9C-297A-4C53-80FF-9E7725CE8B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E182E-F009-4E67-AC9D-BABC91B385DB}" type="pres">
      <dgm:prSet presAssocID="{6764BF9C-297A-4C53-80FF-9E7725CE8B84}" presName="centerTile" presStyleLbl="fgShp" presStyleIdx="0" presStyleCnt="1" custScaleX="219799" custScaleY="72973" custLinFactNeighborX="681" custLinFactNeighborY="3378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8A18A-7B37-40CD-BF24-8D36CB4BD5B0}" type="presOf" srcId="{EBA162A9-3E65-474E-92C5-93305C768745}" destId="{80AD7C25-AF14-4CB3-A787-A93BA7658BC0}" srcOrd="0" destOrd="0" presId="urn:microsoft.com/office/officeart/2005/8/layout/matrix1"/>
    <dgm:cxn modelId="{89CDFA3A-ED77-4B58-BE45-CCD2035EEEA4}" type="presOf" srcId="{6764BF9C-297A-4C53-80FF-9E7725CE8B84}" destId="{6BE03D97-A695-40C9-82C0-058681411B62}" srcOrd="0" destOrd="0" presId="urn:microsoft.com/office/officeart/2005/8/layout/matrix1"/>
    <dgm:cxn modelId="{C65E986B-A84A-47C4-93D6-CA64CBA85A03}" type="presOf" srcId="{562D5E0D-366B-4993-AF54-94DD4DE914AF}" destId="{5E01AF54-CBC9-41DD-A337-BA452DD9E7F1}" srcOrd="1" destOrd="0" presId="urn:microsoft.com/office/officeart/2005/8/layout/matrix1"/>
    <dgm:cxn modelId="{93B05D74-242D-45CA-A6A2-08DB6B46880F}" srcId="{1301F591-725B-429E-9E62-FBD1E5D5A3DB}" destId="{45788667-6B05-4F97-8813-6E5D7BAE5313}" srcOrd="1" destOrd="0" parTransId="{43544ACF-4A4B-4C17-AD5A-DA67202E31FA}" sibTransId="{01EE623A-DB1E-4350-B431-D2BC45D9C4FB}"/>
    <dgm:cxn modelId="{F36795D7-AB2D-4565-865F-DDA59DE4501C}" type="presOf" srcId="{EBA162A9-3E65-474E-92C5-93305C768745}" destId="{5C3E0288-F84A-45A9-989A-FA79F58EE016}" srcOrd="1" destOrd="0" presId="urn:microsoft.com/office/officeart/2005/8/layout/matrix1"/>
    <dgm:cxn modelId="{01C6955D-DE78-4741-890A-049EF2EE7F2A}" srcId="{1301F591-725B-429E-9E62-FBD1E5D5A3DB}" destId="{EBA162A9-3E65-474E-92C5-93305C768745}" srcOrd="3" destOrd="0" parTransId="{A7F6E1CE-9B2D-4926-8D76-C33DD1F59F74}" sibTransId="{72067F07-6D63-45AA-8B2B-293FE2AE3826}"/>
    <dgm:cxn modelId="{2AE9574A-E9D1-49BF-A2F1-53DDEDE1A2B9}" srcId="{6764BF9C-297A-4C53-80FF-9E7725CE8B84}" destId="{1301F591-725B-429E-9E62-FBD1E5D5A3DB}" srcOrd="0" destOrd="0" parTransId="{6573D3B3-5FA9-48EF-A9AA-758A5EF5143A}" sibTransId="{0E7B0069-B6ED-4CBA-A432-F3B8FD306416}"/>
    <dgm:cxn modelId="{BC5EA390-5203-4905-900B-2BAE9F92E825}" srcId="{1301F591-725B-429E-9E62-FBD1E5D5A3DB}" destId="{0B0E3E57-4B28-4B3B-B87C-CBB0C0C03E05}" srcOrd="0" destOrd="0" parTransId="{7FCFFCE4-C4CA-4714-8315-C3D0EF45B036}" sibTransId="{90BEFA6F-8A13-42FE-884D-3DB144B8AD95}"/>
    <dgm:cxn modelId="{8078CEFA-78AB-4F33-A3DE-0048ABCDF8E9}" type="presOf" srcId="{0B0E3E57-4B28-4B3B-B87C-CBB0C0C03E05}" destId="{716A5093-853A-4B8D-8722-7A0912908B8D}" srcOrd="1" destOrd="0" presId="urn:microsoft.com/office/officeart/2005/8/layout/matrix1"/>
    <dgm:cxn modelId="{3DFF9C15-5B68-4C1F-BAA8-123AA6E19B1F}" type="presOf" srcId="{45788667-6B05-4F97-8813-6E5D7BAE5313}" destId="{7FD1834A-54F2-4FD2-BAE5-0710C0C5D43D}" srcOrd="0" destOrd="0" presId="urn:microsoft.com/office/officeart/2005/8/layout/matrix1"/>
    <dgm:cxn modelId="{43A977FE-6CED-4E1E-A8E6-774204BF11D3}" type="presOf" srcId="{562D5E0D-366B-4993-AF54-94DD4DE914AF}" destId="{6ABB0A7D-A647-4BB6-AC50-0B14FC1915F6}" srcOrd="0" destOrd="0" presId="urn:microsoft.com/office/officeart/2005/8/layout/matrix1"/>
    <dgm:cxn modelId="{B4477F97-FD87-4983-A20E-BB3BB1F4F8B2}" type="presOf" srcId="{0B0E3E57-4B28-4B3B-B87C-CBB0C0C03E05}" destId="{98FDA18E-2838-4E5E-BC2B-321C8BA4A2B6}" srcOrd="0" destOrd="0" presId="urn:microsoft.com/office/officeart/2005/8/layout/matrix1"/>
    <dgm:cxn modelId="{F06AAA17-8B17-4081-8A0E-268931F410DE}" type="presOf" srcId="{45788667-6B05-4F97-8813-6E5D7BAE5313}" destId="{4AC5B0B7-2D84-412C-9E59-FA9B070E35C9}" srcOrd="1" destOrd="0" presId="urn:microsoft.com/office/officeart/2005/8/layout/matrix1"/>
    <dgm:cxn modelId="{60DC9FF2-7AC3-4448-9F56-E331ACF5A2E0}" srcId="{1301F591-725B-429E-9E62-FBD1E5D5A3DB}" destId="{562D5E0D-366B-4993-AF54-94DD4DE914AF}" srcOrd="2" destOrd="0" parTransId="{D9E348E6-9AC6-4EC7-9CA9-7C75A0B7EA23}" sibTransId="{54AD480A-D1AD-42BA-9F28-D4AB4934101B}"/>
    <dgm:cxn modelId="{AAD64F36-BED9-4397-A4EE-26A597CDB199}" type="presOf" srcId="{1301F591-725B-429E-9E62-FBD1E5D5A3DB}" destId="{1ADE182E-F009-4E67-AC9D-BABC91B385DB}" srcOrd="0" destOrd="0" presId="urn:microsoft.com/office/officeart/2005/8/layout/matrix1"/>
    <dgm:cxn modelId="{7013F5B6-512C-4E19-82DB-38D043F8F62D}" type="presParOf" srcId="{6BE03D97-A695-40C9-82C0-058681411B62}" destId="{4B6F7C23-2A58-4630-B87F-2DD258660A55}" srcOrd="0" destOrd="0" presId="urn:microsoft.com/office/officeart/2005/8/layout/matrix1"/>
    <dgm:cxn modelId="{90965A4C-EF20-4FF5-8E6A-7F2EDE3D169E}" type="presParOf" srcId="{4B6F7C23-2A58-4630-B87F-2DD258660A55}" destId="{98FDA18E-2838-4E5E-BC2B-321C8BA4A2B6}" srcOrd="0" destOrd="0" presId="urn:microsoft.com/office/officeart/2005/8/layout/matrix1"/>
    <dgm:cxn modelId="{C2237C2C-C9A0-4436-8F41-AC7D49930651}" type="presParOf" srcId="{4B6F7C23-2A58-4630-B87F-2DD258660A55}" destId="{716A5093-853A-4B8D-8722-7A0912908B8D}" srcOrd="1" destOrd="0" presId="urn:microsoft.com/office/officeart/2005/8/layout/matrix1"/>
    <dgm:cxn modelId="{FF6283F2-A43D-4E40-882E-0B512B0EE071}" type="presParOf" srcId="{4B6F7C23-2A58-4630-B87F-2DD258660A55}" destId="{7FD1834A-54F2-4FD2-BAE5-0710C0C5D43D}" srcOrd="2" destOrd="0" presId="urn:microsoft.com/office/officeart/2005/8/layout/matrix1"/>
    <dgm:cxn modelId="{70C1EE96-766A-471E-BC43-2A0E76A47D49}" type="presParOf" srcId="{4B6F7C23-2A58-4630-B87F-2DD258660A55}" destId="{4AC5B0B7-2D84-412C-9E59-FA9B070E35C9}" srcOrd="3" destOrd="0" presId="urn:microsoft.com/office/officeart/2005/8/layout/matrix1"/>
    <dgm:cxn modelId="{02BCD37D-0CEF-4858-A074-FE1E148EECAE}" type="presParOf" srcId="{4B6F7C23-2A58-4630-B87F-2DD258660A55}" destId="{6ABB0A7D-A647-4BB6-AC50-0B14FC1915F6}" srcOrd="4" destOrd="0" presId="urn:microsoft.com/office/officeart/2005/8/layout/matrix1"/>
    <dgm:cxn modelId="{4701E417-66F0-457B-9705-A145BCC629B2}" type="presParOf" srcId="{4B6F7C23-2A58-4630-B87F-2DD258660A55}" destId="{5E01AF54-CBC9-41DD-A337-BA452DD9E7F1}" srcOrd="5" destOrd="0" presId="urn:microsoft.com/office/officeart/2005/8/layout/matrix1"/>
    <dgm:cxn modelId="{D6AD504D-BDC1-46DE-ACAD-FC2E4002F82B}" type="presParOf" srcId="{4B6F7C23-2A58-4630-B87F-2DD258660A55}" destId="{80AD7C25-AF14-4CB3-A787-A93BA7658BC0}" srcOrd="6" destOrd="0" presId="urn:microsoft.com/office/officeart/2005/8/layout/matrix1"/>
    <dgm:cxn modelId="{66499324-56E5-45E1-92FA-CACBBBBD8704}" type="presParOf" srcId="{4B6F7C23-2A58-4630-B87F-2DD258660A55}" destId="{5C3E0288-F84A-45A9-989A-FA79F58EE016}" srcOrd="7" destOrd="0" presId="urn:microsoft.com/office/officeart/2005/8/layout/matrix1"/>
    <dgm:cxn modelId="{ABAD9087-6B60-4B80-A735-E05CA690F625}" type="presParOf" srcId="{6BE03D97-A695-40C9-82C0-058681411B62}" destId="{1ADE182E-F009-4E67-AC9D-BABC91B385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0DB5D-39C2-4B91-B2F1-69D95E1F65E8}">
      <dsp:nvSpPr>
        <dsp:cNvPr id="0" name=""/>
        <dsp:cNvSpPr/>
      </dsp:nvSpPr>
      <dsp:spPr>
        <a:xfrm>
          <a:off x="424" y="0"/>
          <a:ext cx="1573736" cy="1587277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6200000">
        <a:off x="-492985" y="493409"/>
        <a:ext cx="1301567" cy="314747"/>
      </dsp:txXfrm>
    </dsp:sp>
    <dsp:sp modelId="{661A1A35-F789-4A8F-AE06-0BC0FFA8D2AB}">
      <dsp:nvSpPr>
        <dsp:cNvPr id="0" name=""/>
        <dsp:cNvSpPr/>
      </dsp:nvSpPr>
      <dsp:spPr>
        <a:xfrm>
          <a:off x="317070" y="0"/>
          <a:ext cx="1172434" cy="158727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C00000"/>
              </a:solidFill>
            </a:rPr>
            <a:t>Психолог</a:t>
          </a:r>
          <a:endParaRPr lang="ru-RU" sz="1800" b="1" kern="1200" dirty="0" smtClean="0">
            <a:solidFill>
              <a:srgbClr val="C00000"/>
            </a:solidFill>
          </a:endParaRPr>
        </a:p>
      </dsp:txBody>
      <dsp:txXfrm>
        <a:off x="317070" y="0"/>
        <a:ext cx="1172434" cy="1587277"/>
      </dsp:txXfrm>
    </dsp:sp>
    <dsp:sp modelId="{BA6C9411-E134-40D4-A6BD-80884D21D62A}">
      <dsp:nvSpPr>
        <dsp:cNvPr id="0" name=""/>
        <dsp:cNvSpPr/>
      </dsp:nvSpPr>
      <dsp:spPr>
        <a:xfrm>
          <a:off x="1632510" y="0"/>
          <a:ext cx="1519035" cy="1629966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6200000">
        <a:off x="1116127" y="516382"/>
        <a:ext cx="1336572" cy="303807"/>
      </dsp:txXfrm>
    </dsp:sp>
    <dsp:sp modelId="{CE32D837-E470-40EA-80B9-1C357CFA472F}">
      <dsp:nvSpPr>
        <dsp:cNvPr id="0" name=""/>
        <dsp:cNvSpPr/>
      </dsp:nvSpPr>
      <dsp:spPr>
        <a:xfrm rot="5400000">
          <a:off x="1518332" y="1277973"/>
          <a:ext cx="239651" cy="23998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8777F-1660-440E-BA86-0ADFCB747FB6}">
      <dsp:nvSpPr>
        <dsp:cNvPr id="0" name=""/>
        <dsp:cNvSpPr/>
      </dsp:nvSpPr>
      <dsp:spPr>
        <a:xfrm>
          <a:off x="1942182" y="0"/>
          <a:ext cx="1131681" cy="162996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АРТ-терапевт</a:t>
          </a:r>
          <a:endParaRPr lang="ru-RU" sz="1600" b="1" kern="1200" dirty="0"/>
        </a:p>
      </dsp:txBody>
      <dsp:txXfrm>
        <a:off x="1942182" y="0"/>
        <a:ext cx="1131681" cy="1629966"/>
      </dsp:txXfrm>
    </dsp:sp>
    <dsp:sp modelId="{FD5A7DDB-E094-4F85-9BD0-A6EFC6216D6A}">
      <dsp:nvSpPr>
        <dsp:cNvPr id="0" name=""/>
        <dsp:cNvSpPr/>
      </dsp:nvSpPr>
      <dsp:spPr>
        <a:xfrm>
          <a:off x="3204103" y="0"/>
          <a:ext cx="1402896" cy="1629966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6200000">
        <a:off x="2676106" y="527996"/>
        <a:ext cx="1336572" cy="280579"/>
      </dsp:txXfrm>
    </dsp:sp>
    <dsp:sp modelId="{34AE99A7-997A-4BD1-8E43-13E11551790C}">
      <dsp:nvSpPr>
        <dsp:cNvPr id="0" name=""/>
        <dsp:cNvSpPr/>
      </dsp:nvSpPr>
      <dsp:spPr>
        <a:xfrm rot="5400000">
          <a:off x="3093365" y="1277973"/>
          <a:ext cx="239651" cy="23998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BB5F9-8385-4E03-ADB3-A02F33F1DCC2}">
      <dsp:nvSpPr>
        <dsp:cNvPr id="0" name=""/>
        <dsp:cNvSpPr/>
      </dsp:nvSpPr>
      <dsp:spPr>
        <a:xfrm>
          <a:off x="3498967" y="0"/>
          <a:ext cx="1045158" cy="162996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solidFill>
                <a:srgbClr val="C00000"/>
              </a:solidFill>
            </a:rPr>
            <a:t>Ведущий программы профилактики срыва</a:t>
          </a:r>
          <a:endParaRPr lang="ru-RU" sz="1000" b="1" i="0" kern="1200" dirty="0">
            <a:solidFill>
              <a:srgbClr val="C00000"/>
            </a:solidFill>
          </a:endParaRPr>
        </a:p>
      </dsp:txBody>
      <dsp:txXfrm>
        <a:off x="3498967" y="0"/>
        <a:ext cx="1045158" cy="1629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0EB52-60F1-466C-832F-B5D087ACDE71}">
      <dsp:nvSpPr>
        <dsp:cNvPr id="0" name=""/>
        <dsp:cNvSpPr/>
      </dsp:nvSpPr>
      <dsp:spPr>
        <a:xfrm>
          <a:off x="0" y="291570"/>
          <a:ext cx="84969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51000-0B3A-4B72-BCBC-BDA4DB596FBD}">
      <dsp:nvSpPr>
        <dsp:cNvPr id="0" name=""/>
        <dsp:cNvSpPr/>
      </dsp:nvSpPr>
      <dsp:spPr>
        <a:xfrm>
          <a:off x="408666" y="55410"/>
          <a:ext cx="808807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Базовая программа (3-6 мес.)</a:t>
          </a:r>
          <a:endParaRPr lang="ru-RU" sz="3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723" y="78467"/>
        <a:ext cx="8041959" cy="426206"/>
      </dsp:txXfrm>
    </dsp:sp>
    <dsp:sp modelId="{0649DDEE-749A-4122-8EB2-49A218F0982E}">
      <dsp:nvSpPr>
        <dsp:cNvPr id="0" name=""/>
        <dsp:cNvSpPr/>
      </dsp:nvSpPr>
      <dsp:spPr>
        <a:xfrm>
          <a:off x="0" y="1017330"/>
          <a:ext cx="84969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0248B-34D2-4330-8124-A16253D496D4}">
      <dsp:nvSpPr>
        <dsp:cNvPr id="0" name=""/>
        <dsp:cNvSpPr/>
      </dsp:nvSpPr>
      <dsp:spPr>
        <a:xfrm>
          <a:off x="404517" y="781170"/>
          <a:ext cx="809034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Профилактика срыва (2-3 мес.)</a:t>
          </a:r>
          <a:endParaRPr lang="ru-RU" sz="3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574" y="804227"/>
        <a:ext cx="8044229" cy="426206"/>
      </dsp:txXfrm>
    </dsp:sp>
    <dsp:sp modelId="{582BAF1D-628D-4C3A-8334-E5FBCDDB9B57}">
      <dsp:nvSpPr>
        <dsp:cNvPr id="0" name=""/>
        <dsp:cNvSpPr/>
      </dsp:nvSpPr>
      <dsp:spPr>
        <a:xfrm>
          <a:off x="0" y="1743090"/>
          <a:ext cx="84969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43CA4-AD36-4E2D-919F-8FAF7FB43197}">
      <dsp:nvSpPr>
        <dsp:cNvPr id="0" name=""/>
        <dsp:cNvSpPr/>
      </dsp:nvSpPr>
      <dsp:spPr>
        <a:xfrm>
          <a:off x="424847" y="1506930"/>
          <a:ext cx="795663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Социальная реадаптация (2 мес.)</a:t>
          </a:r>
          <a:endParaRPr lang="ru-RU" sz="3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904" y="1529987"/>
        <a:ext cx="7910517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23948-9892-40CB-A0F2-82B182D53B59}">
      <dsp:nvSpPr>
        <dsp:cNvPr id="0" name=""/>
        <dsp:cNvSpPr/>
      </dsp:nvSpPr>
      <dsp:spPr>
        <a:xfrm>
          <a:off x="1384556" y="247243"/>
          <a:ext cx="3195144" cy="319514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27 человек в ремиссии по настоящее время</a:t>
          </a:r>
          <a:endParaRPr lang="ru-RU" sz="13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8473" y="924309"/>
        <a:ext cx="1141122" cy="950935"/>
      </dsp:txXfrm>
    </dsp:sp>
    <dsp:sp modelId="{3623DED3-86CD-4B32-B466-5BC5F7B1A5AE}">
      <dsp:nvSpPr>
        <dsp:cNvPr id="0" name=""/>
        <dsp:cNvSpPr/>
      </dsp:nvSpPr>
      <dsp:spPr>
        <a:xfrm>
          <a:off x="1318751" y="361355"/>
          <a:ext cx="3195144" cy="319514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 человека умерли, 4 человека не выходят на связь,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 человека не в ремиссии</a:t>
          </a:r>
          <a:endParaRPr lang="ru-RU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9500" y="2434395"/>
        <a:ext cx="1711684" cy="836823"/>
      </dsp:txXfrm>
    </dsp:sp>
    <dsp:sp modelId="{5D8E9BAE-AF90-45E6-B427-10B448A91B1A}">
      <dsp:nvSpPr>
        <dsp:cNvPr id="0" name=""/>
        <dsp:cNvSpPr/>
      </dsp:nvSpPr>
      <dsp:spPr>
        <a:xfrm>
          <a:off x="1252947" y="247243"/>
          <a:ext cx="3195144" cy="319514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 2014-2019 годы прошли 36 человек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3051" y="924309"/>
        <a:ext cx="1141122" cy="950935"/>
      </dsp:txXfrm>
    </dsp:sp>
    <dsp:sp modelId="{3B650538-0291-4CBA-8607-095BF1C48F7F}">
      <dsp:nvSpPr>
        <dsp:cNvPr id="0" name=""/>
        <dsp:cNvSpPr/>
      </dsp:nvSpPr>
      <dsp:spPr>
        <a:xfrm>
          <a:off x="1187025" y="49448"/>
          <a:ext cx="3590733" cy="359073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8220D-584C-4FA1-940C-52F217A826CE}">
      <dsp:nvSpPr>
        <dsp:cNvPr id="0" name=""/>
        <dsp:cNvSpPr/>
      </dsp:nvSpPr>
      <dsp:spPr>
        <a:xfrm>
          <a:off x="1120957" y="163358"/>
          <a:ext cx="3590733" cy="359073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D0AF0-BCC4-4F8E-BBCD-6C496D0366A5}">
      <dsp:nvSpPr>
        <dsp:cNvPr id="0" name=""/>
        <dsp:cNvSpPr/>
      </dsp:nvSpPr>
      <dsp:spPr>
        <a:xfrm>
          <a:off x="1054888" y="49448"/>
          <a:ext cx="3590733" cy="359073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DA18E-2838-4E5E-BC2B-321C8BA4A2B6}">
      <dsp:nvSpPr>
        <dsp:cNvPr id="0" name=""/>
        <dsp:cNvSpPr/>
      </dsp:nvSpPr>
      <dsp:spPr>
        <a:xfrm rot="16200000">
          <a:off x="545976" y="-545976"/>
          <a:ext cx="1332147" cy="24240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Предоставляется лицам, состоящим на диспансерном наблюдении у врача-нарколога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2424099" cy="999111"/>
      </dsp:txXfrm>
    </dsp:sp>
    <dsp:sp modelId="{7FD1834A-54F2-4FD2-BAE5-0710C0C5D43D}">
      <dsp:nvSpPr>
        <dsp:cNvPr id="0" name=""/>
        <dsp:cNvSpPr/>
      </dsp:nvSpPr>
      <dsp:spPr>
        <a:xfrm>
          <a:off x="2424099" y="0"/>
          <a:ext cx="2424099" cy="13321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Проживающим на территории Иркутской области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099" y="0"/>
        <a:ext cx="2424099" cy="999111"/>
      </dsp:txXfrm>
    </dsp:sp>
    <dsp:sp modelId="{6ABB0A7D-A647-4BB6-AC50-0B14FC1915F6}">
      <dsp:nvSpPr>
        <dsp:cNvPr id="0" name=""/>
        <dsp:cNvSpPr/>
      </dsp:nvSpPr>
      <dsp:spPr>
        <a:xfrm rot="10800000">
          <a:off x="0" y="1332147"/>
          <a:ext cx="2424099" cy="13321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Возраст от 18 до 30 лет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665184"/>
        <a:ext cx="2424099" cy="999111"/>
      </dsp:txXfrm>
    </dsp:sp>
    <dsp:sp modelId="{80AD7C25-AF14-4CB3-A787-A93BA7658BC0}">
      <dsp:nvSpPr>
        <dsp:cNvPr id="0" name=""/>
        <dsp:cNvSpPr/>
      </dsp:nvSpPr>
      <dsp:spPr>
        <a:xfrm rot="5400000">
          <a:off x="2970075" y="786171"/>
          <a:ext cx="1332147" cy="24240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При обращении в ОГКУ «Центр профилактики наркомании»</a:t>
          </a:r>
          <a:endParaRPr lang="ru-RU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24100" y="1665184"/>
        <a:ext cx="2424099" cy="999111"/>
      </dsp:txXfrm>
    </dsp:sp>
    <dsp:sp modelId="{1ADE182E-F009-4E67-AC9D-BABC91B385DB}">
      <dsp:nvSpPr>
        <dsp:cNvPr id="0" name=""/>
        <dsp:cNvSpPr/>
      </dsp:nvSpPr>
      <dsp:spPr>
        <a:xfrm>
          <a:off x="835560" y="1314147"/>
          <a:ext cx="3196888" cy="48605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Условия получения индивидуального сертификата</a:t>
          </a:r>
          <a:endParaRPr lang="ru-RU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287" y="1337874"/>
        <a:ext cx="3149434" cy="43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DD046019-89A0-4C97-9AED-37CAF5017A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51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2pPr>
    <a:lvl3pPr marL="6858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3pPr>
    <a:lvl4pPr marL="10287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4pPr>
    <a:lvl5pPr marL="13716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998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A1CAEB29-960F-4944-9FA5-3203A72021C0}" type="slidenum">
              <a:rPr kumimoji="0" lang="ru-RU" sz="1200">
                <a:latin typeface="Times New Roman" pitchFamily="18" charset="0"/>
              </a:rPr>
              <a:pPr/>
              <a:t>1</a:t>
            </a:fld>
            <a:endParaRPr kumimoji="0"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6019-89A0-4C97-9AED-37CAF5017A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0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6019-89A0-4C97-9AED-37CAF5017A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3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6019-89A0-4C97-9AED-37CAF5017A5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0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6019-89A0-4C97-9AED-37CAF5017A5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3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228850"/>
            <a:ext cx="7313612" cy="742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143250"/>
            <a:ext cx="7313612" cy="10858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A54A-9FA1-4B2B-9733-06C7CD98D9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79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3DEE5-0B1E-47A4-BFEA-B57128E5FA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99664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1" y="205980"/>
            <a:ext cx="1827213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80"/>
            <a:ext cx="53340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BB85F-21D2-4875-8090-1AB704ED7E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56988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6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6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D9676-4A9A-4595-9232-97A1B5A911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20023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6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626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1" y="1200151"/>
            <a:ext cx="4194175" cy="33742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9A2B0-44A3-4A78-AF1A-5E1A2C21AC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49867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6" y="1200151"/>
            <a:ext cx="8540750" cy="3374231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 dirty="0" smtClean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E6889-FA08-4DFA-A06B-E44B88F103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17574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6" y="1200151"/>
            <a:ext cx="4194175" cy="3374231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картинки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1" y="1200151"/>
            <a:ext cx="4194175" cy="33742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54021-4954-44BB-B8E7-D670515CED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71337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mtClean="0">
                <a:cs typeface="Arial" pitchFamily="34" charset="0"/>
              </a:defRPr>
            </a:lvl1pPr>
          </a:lstStyle>
          <a:p>
            <a:fld id="{326B0055-E01D-44F4-90D1-93BF0165DF57}" type="datetime1">
              <a:rPr lang="ru-RU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4F19A1A9-82C2-4426-8BCD-FA2D35CA04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2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1601391"/>
            <a:ext cx="5181600" cy="1370409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1" y="3028950"/>
            <a:ext cx="5176838" cy="8001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4686300"/>
            <a:ext cx="1905000" cy="342900"/>
          </a:xfrm>
        </p:spPr>
        <p:txBody>
          <a:bodyPr/>
          <a:lstStyle>
            <a:lvl1pPr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4686300"/>
            <a:ext cx="4343400" cy="342900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4686300"/>
            <a:ext cx="1905000" cy="342900"/>
          </a:xfrm>
        </p:spPr>
        <p:txBody>
          <a:bodyPr/>
          <a:lstStyle>
            <a:lvl1pPr>
              <a:defRPr sz="600"/>
            </a:lvl1pPr>
          </a:lstStyle>
          <a:p>
            <a:fld id="{11B4FD04-C5A2-47B7-A7AF-4BBD7903F3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64367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117A0-F5E1-4E52-924F-EDFB9AD49A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19086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60A0B-E80B-4AE5-830A-EAE57CEBE6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52861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837A5-6F73-4C86-82FA-7CA23409A5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46496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085850"/>
            <a:ext cx="3390900" cy="3486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085850"/>
            <a:ext cx="3390900" cy="3486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3C32-DF24-44D4-A15F-B3D26ADBBE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70481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22E25-D8D1-435F-9D3E-69D32AEE0A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99260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67BD-4F15-4B3A-8241-7C8B5A8581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67305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020C7-594E-4E38-A234-E53C3496E8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99681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59EA9-49C2-4AB0-B121-8B01C406F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66748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D7F67-3BEA-4322-805D-BA91D43876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48511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2BA0E-EEBA-47D3-8C13-BF36367336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69229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171450"/>
            <a:ext cx="1733550" cy="4400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171450"/>
            <a:ext cx="504825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0D492-30B4-45E7-9AEE-51FE8837A5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06111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6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6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8F555-AFEB-4902-A16C-50FB6B805E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71408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6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626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1" y="1200151"/>
            <a:ext cx="4194175" cy="33742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452D6-7759-431C-B891-D92AD5F40D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08581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484A6-EA8E-42A4-822F-328128E888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7217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6" y="1200151"/>
            <a:ext cx="8540750" cy="3374231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59497-F98F-4445-9542-E7CA9D26B4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66554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6" y="1200151"/>
            <a:ext cx="4194175" cy="3374231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1" y="1200151"/>
            <a:ext cx="4194175" cy="33742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B6C1D-5AB6-49C8-A829-72F47D3555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81430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mtClean="0">
                <a:cs typeface="Arial" pitchFamily="34" charset="0"/>
              </a:defRPr>
            </a:lvl1pPr>
          </a:lstStyle>
          <a:p>
            <a:fld id="{78C60778-D68C-4E5C-8D5E-6CDAA0BE519F}" type="datetime1">
              <a:rPr lang="ru-RU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641DB21E-3F02-4CCB-8194-82B40C1111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0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1614E8-70A2-4C12-894B-97065CDD83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42774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67175A-903B-415F-9401-BD2C73C03B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50865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9FB567-303E-4E23-89DB-A788AE324D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21139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4" y="1282305"/>
            <a:ext cx="3559175" cy="34492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9" y="1282305"/>
            <a:ext cx="3560762" cy="34492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902E04-F3A1-431A-B586-D0F7A95599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9824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C5BEA1-3619-4E1C-9E95-96C480FA1F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910810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86FC69-D3FF-4BB4-9DEB-C884AE2F56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99186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D65BB3-17FF-4855-B7EB-224A090932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14838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1" y="1200151"/>
            <a:ext cx="3579813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200151"/>
            <a:ext cx="35814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66678-0D64-4AC1-96DD-907297F125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36176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C03A25-242F-4639-9185-B84D78887C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88466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4A1189-0CEF-45FB-8BE1-5CE808A020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38451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016F3A-93B6-487F-89DA-CDB48322BC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48888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4" y="160735"/>
            <a:ext cx="1817687" cy="4570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160735"/>
            <a:ext cx="5302250" cy="4570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BC6EBD-166C-409B-BEEE-B8C0CBFEAD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03389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6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6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319BF-2A61-4DFA-BC49-C13DC946E3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51462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6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626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1" y="1200151"/>
            <a:ext cx="4194175" cy="33742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A1EF6-17ED-41CC-93D3-59C5158884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27032"/>
      </p:ext>
    </p:extLst>
  </p:cSld>
  <p:clrMapOvr>
    <a:masterClrMapping/>
  </p:clrMapOvr>
  <p:transition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6" y="1200151"/>
            <a:ext cx="8540750" cy="3374231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F06E4-9941-4EFD-A851-7D9D2CD93E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739"/>
      </p:ext>
    </p:extLst>
  </p:cSld>
  <p:clrMapOvr>
    <a:masterClrMapping/>
  </p:clrMapOvr>
  <p:transition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6" y="1200151"/>
            <a:ext cx="4194175" cy="3374231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1" y="1200151"/>
            <a:ext cx="4194175" cy="33742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962C7-E225-444C-A252-F1A38C0097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53858"/>
      </p:ext>
    </p:extLst>
  </p:cSld>
  <p:clrMapOvr>
    <a:masterClrMapping/>
  </p:clrMapOvr>
  <p:transition spd="slow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F66779-3A03-43B5-8DB5-059356EE3E7E}" type="datetime1">
              <a:rPr lang="ru-RU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04ED5B29-0178-409D-9767-CFAAE3ADAA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46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A54A-9FA1-4B2B-9733-06C7CD98D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660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46B7-9641-4EE3-A6BD-4020085F5E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53529"/>
      </p:ext>
    </p:extLst>
  </p:cSld>
  <p:clrMapOvr>
    <a:masterClrMapping/>
  </p:clrMapOvr>
  <p:transition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37A5-6F73-4C86-82FA-7CA23409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614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84A6-EA8E-42A4-822F-328128E88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848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6678-0D64-4AC1-96DD-907297F12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015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46B7-9641-4EE3-A6BD-4020085F5E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35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1CCC-E442-4772-902D-E77012D94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052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4B6E-9967-4B3D-8C08-8999ACBED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017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BE31-72F3-4C72-BF04-394A983D4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676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32E3-B2D1-44BB-8B32-A4C366353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605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BD6-6F4D-46BC-A0A8-0559311A6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1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BD6-6F4D-46BC-A0A8-0559311A6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6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71CCC-E442-4772-902D-E77012D942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64405"/>
      </p:ext>
    </p:extLst>
  </p:cSld>
  <p:clrMapOvr>
    <a:masterClrMapping/>
  </p:clrMapOvr>
  <p:transition spd="slow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BD6-6F4D-46BC-A0A8-0559311A6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8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BD6-6F4D-46BC-A0A8-0559311A6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3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BD6-6F4D-46BC-A0A8-0559311A6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BD6-6F4D-46BC-A0A8-0559311A6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3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DEE5-0B1E-47A4-BFEA-B57128E5F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5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B85F-21D2-4875-8090-1AB704ED7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038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6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626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1" y="1200151"/>
            <a:ext cx="4194175" cy="33742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9A2B0-44A3-4A78-AF1A-5E1A2C21AC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6753"/>
      </p:ext>
    </p:extLst>
  </p:cSld>
  <p:clrMapOvr>
    <a:masterClrMapping/>
  </p:clrMapOvr>
  <p:transition spd="slow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6" y="171450"/>
            <a:ext cx="85407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6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200150"/>
            <a:ext cx="4194175" cy="1629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6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2944417"/>
            <a:ext cx="4194175" cy="1629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D9676-4A9A-4595-9232-97A1B5A911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02627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B4B6E-9967-4B3D-8C08-8999ACBEDF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62765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4BE31-72F3-4C72-BF04-394A983D4B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38485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B32E3-B2D1-44BB-8B32-A4C3663537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46258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70C0"/>
            </a:gs>
            <a:gs pos="98000">
              <a:srgbClr val="00206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1" y="205979"/>
            <a:ext cx="73136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1" y="1200151"/>
            <a:ext cx="7313613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4893470"/>
            <a:ext cx="21336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4893470"/>
            <a:ext cx="28956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893470"/>
            <a:ext cx="21336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90E6ABD6-6F4D-46BC-A0A8-0559311A62C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3" r:id="rId1"/>
    <p:sldLayoutId id="2147487714" r:id="rId2"/>
    <p:sldLayoutId id="2147487715" r:id="rId3"/>
    <p:sldLayoutId id="2147487716" r:id="rId4"/>
    <p:sldLayoutId id="2147487717" r:id="rId5"/>
    <p:sldLayoutId id="2147487718" r:id="rId6"/>
    <p:sldLayoutId id="2147487719" r:id="rId7"/>
    <p:sldLayoutId id="2147487720" r:id="rId8"/>
    <p:sldLayoutId id="2147487721" r:id="rId9"/>
    <p:sldLayoutId id="2147487722" r:id="rId10"/>
    <p:sldLayoutId id="2147487723" r:id="rId11"/>
    <p:sldLayoutId id="2147487724" r:id="rId12"/>
    <p:sldLayoutId id="2147487725" r:id="rId13"/>
    <p:sldLayoutId id="2147487726" r:id="rId14"/>
    <p:sldLayoutId id="2147487727" r:id="rId15"/>
    <p:sldLayoutId id="2147487728" r:id="rId16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1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5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70C0"/>
            </a:gs>
            <a:gs pos="98000">
              <a:srgbClr val="00206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71450"/>
            <a:ext cx="6934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085850"/>
            <a:ext cx="6934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4686300"/>
            <a:ext cx="1295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4686300"/>
            <a:ext cx="1295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83A47703-FCBD-42B8-A5F3-104BB2024CB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729" r:id="rId1"/>
    <p:sldLayoutId id="2147487730" r:id="rId2"/>
    <p:sldLayoutId id="2147487731" r:id="rId3"/>
    <p:sldLayoutId id="2147487732" r:id="rId4"/>
    <p:sldLayoutId id="2147487733" r:id="rId5"/>
    <p:sldLayoutId id="2147487734" r:id="rId6"/>
    <p:sldLayoutId id="2147487735" r:id="rId7"/>
    <p:sldLayoutId id="2147487736" r:id="rId8"/>
    <p:sldLayoutId id="2147487737" r:id="rId9"/>
    <p:sldLayoutId id="2147487738" r:id="rId10"/>
    <p:sldLayoutId id="2147487739" r:id="rId11"/>
    <p:sldLayoutId id="2147487740" r:id="rId12"/>
    <p:sldLayoutId id="2147487741" r:id="rId13"/>
    <p:sldLayoutId id="2147487742" r:id="rId14"/>
    <p:sldLayoutId id="2147487743" r:id="rId15"/>
    <p:sldLayoutId id="2147487744" r:id="rId16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9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900">
          <a:solidFill>
            <a:schemeClr val="tx2"/>
          </a:solidFill>
          <a:latin typeface="Tahoma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900">
          <a:solidFill>
            <a:schemeClr val="tx2"/>
          </a:solidFill>
          <a:latin typeface="Tahoma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900">
          <a:solidFill>
            <a:schemeClr val="tx2"/>
          </a:solidFill>
          <a:latin typeface="Tahoma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900">
          <a:solidFill>
            <a:schemeClr val="tx2"/>
          </a:solidFill>
          <a:latin typeface="Tahoma" charset="0"/>
          <a:ea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ahoma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ahoma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ahoma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ahoma" charset="0"/>
        </a:defRPr>
      </a:lvl9pPr>
    </p:titleStyle>
    <p:bodyStyle>
      <a:lvl1pPr marL="257175" indent="-257175" algn="l" rtl="0" eaLnBrk="0" fontAlgn="base" hangingPunct="0">
        <a:lnSpc>
          <a:spcPts val="1800"/>
        </a:lnSpc>
        <a:spcBef>
          <a:spcPts val="1200"/>
        </a:spcBef>
        <a:spcAft>
          <a:spcPct val="0"/>
        </a:spcAft>
        <a:buChar char="•"/>
        <a:defRPr kumimoji="1" sz="15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57213" indent="-214313" algn="l" rtl="0" eaLnBrk="0" fontAlgn="base" hangingPunct="0">
        <a:lnSpc>
          <a:spcPts val="1800"/>
        </a:lnSpc>
        <a:spcBef>
          <a:spcPts val="12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857250" indent="-171450" algn="l" rtl="0" eaLnBrk="0" fontAlgn="base" hangingPunct="0">
        <a:lnSpc>
          <a:spcPts val="1800"/>
        </a:lnSpc>
        <a:spcBef>
          <a:spcPts val="1200"/>
        </a:spcBef>
        <a:spcAft>
          <a:spcPct val="0"/>
        </a:spcAft>
        <a:buChar char="•"/>
        <a:defRPr kumimoji="1" sz="15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200150" indent="-171450" algn="l" rtl="0" eaLnBrk="0" fontAlgn="base" hangingPunct="0">
        <a:lnSpc>
          <a:spcPts val="1800"/>
        </a:lnSpc>
        <a:spcBef>
          <a:spcPts val="12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543050" indent="-171450" algn="l" rtl="0" eaLnBrk="0" fontAlgn="base" hangingPunct="0">
        <a:lnSpc>
          <a:spcPts val="1800"/>
        </a:lnSpc>
        <a:spcBef>
          <a:spcPts val="12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885950" indent="-171450" algn="l" rtl="0" eaLnBrk="1" fontAlgn="base" hangingPunct="1">
        <a:lnSpc>
          <a:spcPts val="1800"/>
        </a:lnSpc>
        <a:spcBef>
          <a:spcPts val="12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ts val="1800"/>
        </a:lnSpc>
        <a:spcBef>
          <a:spcPts val="12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ts val="1800"/>
        </a:lnSpc>
        <a:spcBef>
          <a:spcPts val="12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ts val="1800"/>
        </a:lnSpc>
        <a:spcBef>
          <a:spcPts val="12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70C0"/>
            </a:gs>
            <a:gs pos="98000">
              <a:srgbClr val="00206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4" y="160735"/>
            <a:ext cx="72723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4" y="1282305"/>
            <a:ext cx="7272337" cy="34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1" y="4677967"/>
            <a:ext cx="576263" cy="29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fld id="{AB7F678C-F3FB-4D1F-9ED8-8C8F2516D59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45" r:id="rId1"/>
    <p:sldLayoutId id="2147487746" r:id="rId2"/>
    <p:sldLayoutId id="2147487747" r:id="rId3"/>
    <p:sldLayoutId id="2147487748" r:id="rId4"/>
    <p:sldLayoutId id="2147487749" r:id="rId5"/>
    <p:sldLayoutId id="2147487750" r:id="rId6"/>
    <p:sldLayoutId id="2147487751" r:id="rId7"/>
    <p:sldLayoutId id="2147487752" r:id="rId8"/>
    <p:sldLayoutId id="2147487753" r:id="rId9"/>
    <p:sldLayoutId id="2147487754" r:id="rId10"/>
    <p:sldLayoutId id="2147487755" r:id="rId11"/>
    <p:sldLayoutId id="2147487756" r:id="rId12"/>
    <p:sldLayoutId id="2147487757" r:id="rId13"/>
    <p:sldLayoutId id="2147487758" r:id="rId14"/>
    <p:sldLayoutId id="2147487759" r:id="rId15"/>
    <p:sldLayoutId id="2147487760" r:id="rId16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rebuchet MS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rebuchet MS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rebuchet MS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Trebuchet MS" pitchFamily="34" charset="0"/>
          <a:ea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70C0"/>
            </a:gs>
            <a:gs pos="98000">
              <a:srgbClr val="00206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ABD6-6F4D-46BC-A0A8-0559311A6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44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783" r:id="rId1"/>
    <p:sldLayoutId id="2147487784" r:id="rId2"/>
    <p:sldLayoutId id="2147487785" r:id="rId3"/>
    <p:sldLayoutId id="2147487786" r:id="rId4"/>
    <p:sldLayoutId id="2147487787" r:id="rId5"/>
    <p:sldLayoutId id="2147487788" r:id="rId6"/>
    <p:sldLayoutId id="2147487789" r:id="rId7"/>
    <p:sldLayoutId id="2147487790" r:id="rId8"/>
    <p:sldLayoutId id="2147487791" r:id="rId9"/>
    <p:sldLayoutId id="2147487792" r:id="rId10"/>
    <p:sldLayoutId id="2147487793" r:id="rId11"/>
    <p:sldLayoutId id="2147487794" r:id="rId12"/>
    <p:sldLayoutId id="2147487795" r:id="rId13"/>
    <p:sldLayoutId id="2147487796" r:id="rId14"/>
    <p:sldLayoutId id="2147487797" r:id="rId15"/>
    <p:sldLayoutId id="2147487798" r:id="rId16"/>
    <p:sldLayoutId id="2147487799" r:id="rId17"/>
    <p:sldLayoutId id="2147487800" r:id="rId18"/>
    <p:sldLayoutId id="2147487801" r:id="rId19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7574" y="1977684"/>
            <a:ext cx="7344816" cy="2409825"/>
          </a:xfrm>
        </p:spPr>
        <p:txBody>
          <a:bodyPr anchor="ctr">
            <a:noAutofit/>
          </a:bodyPr>
          <a:lstStyle/>
          <a:p>
            <a:pPr algn="ctr"/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Об эффективности деятельности Автономной некоммерческой организации Реабилитационный центр  </a:t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«Перекресток семи дорог»</a:t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Теплых Ирина Александровна – исполняющая обязанности  директора  Автономной некоммерческой организации Реабилитационный центр «Перекресток семи доро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г»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573528"/>
            <a:ext cx="1544597" cy="1207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80663"/>
            <a:ext cx="7452587" cy="45601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адаптация (ресоциализация)</a:t>
            </a:r>
          </a:p>
        </p:txBody>
      </p:sp>
      <p:pic>
        <p:nvPicPr>
          <p:cNvPr id="7" name="Содержимое 6" descr="типография 2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00" y="839619"/>
            <a:ext cx="2808644" cy="1918607"/>
          </a:xfrm>
        </p:spPr>
      </p:pic>
      <p:pic>
        <p:nvPicPr>
          <p:cNvPr id="809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14632" r="-667" b="17607"/>
          <a:stretch>
            <a:fillRect/>
          </a:stretch>
        </p:blipFill>
        <p:spPr bwMode="auto">
          <a:xfrm>
            <a:off x="220199" y="2758226"/>
            <a:ext cx="2799543" cy="220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3"/>
          </p:nvPr>
        </p:nvSpPr>
        <p:spPr>
          <a:xfrm>
            <a:off x="3051888" y="2785559"/>
            <a:ext cx="5429381" cy="15143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проекты: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«Фермерство и ландшафтный дизайн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«Мини-типография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«Автосервис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«Перестройка»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" name="Содержимое 8" descr="артем1.jpg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915567"/>
            <a:ext cx="2892479" cy="1842660"/>
          </a:xfrm>
        </p:spPr>
      </p:pic>
      <p:pic>
        <p:nvPicPr>
          <p:cNvPr id="9" name="Объект 7"/>
          <p:cNvPicPr>
            <a:picLocks noGrp="1" noChangeAspect="1"/>
          </p:cNvPicPr>
          <p:nvPr>
            <p:ph sz="quarter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"/>
          <a:stretch/>
        </p:blipFill>
        <p:spPr>
          <a:xfrm>
            <a:off x="3019743" y="839620"/>
            <a:ext cx="2488361" cy="1918606"/>
          </a:xfrm>
        </p:spPr>
      </p:pic>
      <p:sp>
        <p:nvSpPr>
          <p:cNvPr id="11" name="Содержимое 7"/>
          <p:cNvSpPr>
            <a:spLocks noGrp="1"/>
          </p:cNvSpPr>
          <p:nvPr>
            <p:ph idx="1"/>
          </p:nvPr>
        </p:nvSpPr>
        <p:spPr>
          <a:xfrm>
            <a:off x="3070549" y="4299942"/>
            <a:ext cx="3517675" cy="84288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21 год прошли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через социальные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 или 85,5 % от общего количества прошедших курс реабилитации. В 2019 году прошли через социальные проекты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>
          <a:xfrm>
            <a:off x="413539" y="195263"/>
            <a:ext cx="7236803" cy="64889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 и научно-исследовательская деятельность Центра</a:t>
            </a:r>
          </a:p>
        </p:txBody>
      </p:sp>
      <p:sp>
        <p:nvSpPr>
          <p:cNvPr id="101378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31590"/>
            <a:ext cx="7974885" cy="3636663"/>
          </a:xfrm>
        </p:spPr>
        <p:txBody>
          <a:bodyPr>
            <a:noAutofit/>
          </a:bodyPr>
          <a:lstStyle/>
          <a:p>
            <a:pPr lvl="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консультантов из других городов России для работы в различных реабилитационных центрах, в том числе и в Иркутской области;</a:t>
            </a:r>
          </a:p>
          <a:p>
            <a:pPr lvl="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научно-квалификационной и производственной практики студентами-психологами различных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ВУЗов;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диссертационных работ на соискание ученой степени (кандидатская, докторская) дипломных работ и магистерских диссертаций;</a:t>
            </a:r>
          </a:p>
          <a:p>
            <a:pPr lvl="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материалам реабилитации  опубликованы научные издания, 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.: монографии, учебные пособия, статьи в российских и зарубежных научных журналах;</a:t>
            </a:r>
          </a:p>
          <a:p>
            <a:pPr lvl="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участие сотрудников центра в конференциях различного уровня: международных, российских, межрегиональных и региональных. </a:t>
            </a:r>
          </a:p>
          <a:p>
            <a:pPr algn="just" eaLnBrk="1" hangingPunct="1">
              <a:lnSpc>
                <a:spcPct val="70000"/>
              </a:lnSpc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Содержимое 2"/>
          <p:cNvSpPr>
            <a:spLocks noGrp="1"/>
          </p:cNvSpPr>
          <p:nvPr>
            <p:ph idx="1"/>
          </p:nvPr>
        </p:nvSpPr>
        <p:spPr>
          <a:xfrm>
            <a:off x="251521" y="843558"/>
            <a:ext cx="8532947" cy="3961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2041" r="9288" b="15289"/>
          <a:stretch/>
        </p:blipFill>
        <p:spPr>
          <a:xfrm>
            <a:off x="348497" y="267494"/>
            <a:ext cx="4144528" cy="29622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499742"/>
            <a:ext cx="3186354" cy="86409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800" b="1" dirty="0"/>
              <a:t>Дата основания Центра</a:t>
            </a:r>
          </a:p>
          <a:p>
            <a:pPr algn="ctr">
              <a:spcBef>
                <a:spcPts val="0"/>
              </a:spcBef>
            </a:pPr>
            <a:r>
              <a:rPr lang="ru-RU" sz="1800" b="1" dirty="0"/>
              <a:t>15 декабря 1998 года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579862"/>
            <a:ext cx="4464496" cy="129614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Центр расположен в городе Ангарске, микрорайон Цементный, улица Клубная,  </a:t>
            </a:r>
            <a:endParaRPr lang="ru-RU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дом 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 и дом 10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pic>
        <p:nvPicPr>
          <p:cNvPr id="6" name="Picture 3" descr="D:\Раб.стол\зд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1795"/>
            <a:ext cx="3260753" cy="44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-180528" y="202332"/>
            <a:ext cx="8280920" cy="857250"/>
          </a:xfrm>
        </p:spPr>
        <p:txBody>
          <a:bodyPr>
            <a:noAutofit/>
          </a:bodyPr>
          <a:lstStyle/>
          <a:p>
            <a:pPr algn="ctr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Стационарное отделение расположено в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этажном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здании, 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общей площадью 518 кв. м.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амбулаторное отделение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422 кв.м.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58" y="1059583"/>
            <a:ext cx="2761472" cy="2165563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0" y="1063145"/>
            <a:ext cx="2862318" cy="1830950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30" y="1054126"/>
            <a:ext cx="2859864" cy="2161490"/>
          </a:xfrm>
        </p:spPr>
      </p:pic>
      <p:sp>
        <p:nvSpPr>
          <p:cNvPr id="7" name="Прямоугольник 6"/>
          <p:cNvSpPr/>
          <p:nvPr/>
        </p:nvSpPr>
        <p:spPr>
          <a:xfrm>
            <a:off x="3141058" y="2657332"/>
            <a:ext cx="5621336" cy="5309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Количество койко-мест в Центре составляет – 36, в том числе: стационар –  24,  дневной стационар  – 12</a:t>
            </a:r>
          </a:p>
        </p:txBody>
      </p:sp>
      <p:pic>
        <p:nvPicPr>
          <p:cNvPr id="8" name="Рисунок SmartArt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94" r="1538"/>
          <a:stretch/>
        </p:blipFill>
        <p:spPr>
          <a:xfrm>
            <a:off x="3141058" y="3215616"/>
            <a:ext cx="2761472" cy="1791728"/>
          </a:xfrm>
          <a:prstGeom prst="rect">
            <a:avLst/>
          </a:prstGeom>
        </p:spPr>
      </p:pic>
      <p:pic>
        <p:nvPicPr>
          <p:cNvPr id="9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0" y="2922789"/>
            <a:ext cx="2862318" cy="209723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31800" r="7669" b="31800"/>
          <a:stretch/>
        </p:blipFill>
        <p:spPr>
          <a:xfrm>
            <a:off x="5902530" y="3215616"/>
            <a:ext cx="2859864" cy="18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2163156" y="411510"/>
            <a:ext cx="2552860" cy="16215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На территории Центра </a:t>
            </a:r>
            <a:r>
              <a:rPr lang="ru-RU" sz="1800" b="1" dirty="0"/>
              <a:t>имеется спортивная площадка, место для медитации, беседка для досуга, теплицы и огород</a:t>
            </a:r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" y="339502"/>
            <a:ext cx="2101431" cy="2171605"/>
          </a:xfrm>
          <a:prstGeom prst="rect">
            <a:avLst/>
          </a:prstGeom>
        </p:spPr>
      </p:pic>
      <p:pic>
        <p:nvPicPr>
          <p:cNvPr id="11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" y="2537003"/>
            <a:ext cx="2102529" cy="223183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11106"/>
            <a:ext cx="2952328" cy="2257727"/>
          </a:xfrm>
          <a:prstGeom prst="rect">
            <a:avLst/>
          </a:prstGeom>
        </p:spPr>
      </p:pic>
      <p:pic>
        <p:nvPicPr>
          <p:cNvPr id="12" name="Объект 6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8352"/>
            <a:ext cx="3168352" cy="2079788"/>
          </a:xfr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9184" r="3905" b="11288"/>
          <a:stretch>
            <a:fillRect/>
          </a:stretch>
        </p:blipFill>
        <p:spPr bwMode="auto">
          <a:xfrm>
            <a:off x="2163156" y="2511107"/>
            <a:ext cx="2768884" cy="225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4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836" y="407770"/>
            <a:ext cx="7510519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команда Центра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4810959"/>
              </p:ext>
            </p:extLst>
          </p:nvPr>
        </p:nvGraphicFramePr>
        <p:xfrm>
          <a:off x="4067944" y="1203598"/>
          <a:ext cx="4608512" cy="162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7504" y="3862572"/>
            <a:ext cx="3744416" cy="1013434"/>
          </a:xfrm>
        </p:spPr>
        <p:txBody>
          <a:bodyPr>
            <a:noAutofit/>
          </a:bodyPr>
          <a:lstStyle/>
          <a:p>
            <a:pPr marL="61722" indent="0" algn="ctr"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Ванкон Игорь Геннадьевич</a:t>
            </a:r>
          </a:p>
          <a:p>
            <a:pPr marL="61722" indent="0" algn="ctr"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Врач нарколог-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психиатор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-психотерапевт, </a:t>
            </a:r>
          </a:p>
          <a:p>
            <a:pPr marL="61722" indent="0" algn="ctr"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кандидат психологических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</a:t>
            </a:r>
          </a:p>
          <a:p>
            <a:pPr marL="61722" indent="0" algn="ct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(руководитель и основатель Центра)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7574"/>
            <a:ext cx="1975571" cy="284644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34197" y="3364861"/>
            <a:ext cx="4608512" cy="33647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Общий штат сотрудников составляет </a:t>
            </a:r>
            <a:b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(в том числе консультанты, руководители социальных проектов)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>
          <a:xfrm>
            <a:off x="141800" y="224592"/>
            <a:ext cx="7323665" cy="7852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реабилитации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38" y="843558"/>
            <a:ext cx="2664296" cy="2062617"/>
          </a:xfrm>
        </p:spPr>
      </p:pic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2778157" y="783043"/>
            <a:ext cx="2454746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Центр работает по авторской методике с элементами программы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«12 шагов» (Мирового выздоравливающего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сообщества)</a:t>
            </a:r>
          </a:p>
          <a:p>
            <a:pPr marL="0" indent="0" algn="ctr">
              <a:buNone/>
            </a:pPr>
            <a:r>
              <a:rPr lang="ru-RU" sz="1100" b="1" dirty="0" smtClean="0"/>
              <a:t>Методы</a:t>
            </a:r>
            <a:r>
              <a:rPr lang="ru-RU" sz="1100" b="1" dirty="0"/>
              <a:t>: групповая терапия, элементы гештальт-терапии, психодраммы, психической </a:t>
            </a:r>
            <a:r>
              <a:rPr lang="ru-RU" sz="1100" b="1" dirty="0" smtClean="0"/>
              <a:t>саморегуляции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9" name="Объект 15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10785" r="14346" b="-1"/>
          <a:stretch/>
        </p:blipFill>
        <p:spPr>
          <a:xfrm>
            <a:off x="44445" y="2967794"/>
            <a:ext cx="2757214" cy="194421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34" y="2931790"/>
            <a:ext cx="2736304" cy="2016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015" r="3973" b="13276"/>
          <a:stretch/>
        </p:blipFill>
        <p:spPr>
          <a:xfrm>
            <a:off x="44445" y="843558"/>
            <a:ext cx="2733712" cy="2118896"/>
          </a:xfrm>
          <a:prstGeom prst="rect">
            <a:avLst/>
          </a:prstGeom>
        </p:spPr>
      </p:pic>
      <p:pic>
        <p:nvPicPr>
          <p:cNvPr id="13" name="Объект 10"/>
          <p:cNvPicPr>
            <a:picLocks noGrp="1" noChangeAspect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94" y="2962454"/>
            <a:ext cx="2292800" cy="2016224"/>
          </a:xfrm>
        </p:spPr>
      </p:pic>
    </p:spTree>
    <p:extLst>
      <p:ext uri="{BB962C8B-B14F-4D97-AF65-F5344CB8AC3E}">
        <p14:creationId xmlns:p14="http://schemas.microsoft.com/office/powerpoint/2010/main" val="109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6" y="123478"/>
            <a:ext cx="6782842" cy="606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  <a:r>
              <a:rPr lang="ru-RU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реабилитации</a:t>
            </a:r>
            <a:endParaRPr lang="ru-RU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82113313"/>
              </p:ext>
            </p:extLst>
          </p:nvPr>
        </p:nvGraphicFramePr>
        <p:xfrm>
          <a:off x="175075" y="699542"/>
          <a:ext cx="8496944" cy="220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5075" y="2901243"/>
            <a:ext cx="5909093" cy="966651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базе Центра реализуется семейная программа для родственников наркозависимых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включает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психологическую и поведенческую коррекцию нарушений в межличностных коммуникациях, семейную психотерапию психических и психосоматических расстройств.</a:t>
            </a:r>
          </a:p>
          <a:p>
            <a:pPr algn="ctr" fontAlgn="auto"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868249"/>
              </p:ext>
            </p:extLst>
          </p:nvPr>
        </p:nvGraphicFramePr>
        <p:xfrm>
          <a:off x="251521" y="2787774"/>
          <a:ext cx="619268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8018" y="195486"/>
            <a:ext cx="6782842" cy="606610"/>
          </a:xfrm>
        </p:spPr>
        <p:txBody>
          <a:bodyPr>
            <a:normAutofit/>
          </a:bodyPr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реабилитации</a:t>
            </a:r>
            <a:endParaRPr lang="ru-RU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2739"/>
              </p:ext>
            </p:extLst>
          </p:nvPr>
        </p:nvGraphicFramePr>
        <p:xfrm>
          <a:off x="323528" y="843558"/>
          <a:ext cx="6096000" cy="173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73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вступивших в программу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завершивших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программу 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вступивших в программу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завершивших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программу 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3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8523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из областного бюджета в объеме за 2014-2019 годы 1715 тыс. руб.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75364155"/>
              </p:ext>
            </p:extLst>
          </p:nvPr>
        </p:nvGraphicFramePr>
        <p:xfrm>
          <a:off x="-1044624" y="1000255"/>
          <a:ext cx="5832648" cy="380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7443555"/>
              </p:ext>
            </p:extLst>
          </p:nvPr>
        </p:nvGraphicFramePr>
        <p:xfrm>
          <a:off x="3851920" y="1203598"/>
          <a:ext cx="48482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-108520" y="4783674"/>
            <a:ext cx="4464496" cy="33647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по сертификату предоставляются 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100 дней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2019 по центру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017510">
  <a:themeElements>
    <a:clrScheme name="ms_pptbusplan_tp01017510 8">
      <a:dk1>
        <a:srgbClr val="777777"/>
      </a:dk1>
      <a:lt1>
        <a:srgbClr val="FFFFDF"/>
      </a:lt1>
      <a:dk2>
        <a:srgbClr val="FFFFD9"/>
      </a:dk2>
      <a:lt2>
        <a:srgbClr val="AA8322"/>
      </a:lt2>
      <a:accent1>
        <a:srgbClr val="D6B778"/>
      </a:accent1>
      <a:accent2>
        <a:srgbClr val="33CCCC"/>
      </a:accent2>
      <a:accent3>
        <a:srgbClr val="FFFFE9"/>
      </a:accent3>
      <a:accent4>
        <a:srgbClr val="DADABE"/>
      </a:accent4>
      <a:accent5>
        <a:srgbClr val="E8D8BE"/>
      </a:accent5>
      <a:accent6>
        <a:srgbClr val="2DB9B9"/>
      </a:accent6>
      <a:hlink>
        <a:srgbClr val="FF5050"/>
      </a:hlink>
      <a:folHlink>
        <a:srgbClr val="FFCC66"/>
      </a:folHlink>
    </a:clrScheme>
    <a:fontScheme name="ms_pptbusplan_tp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busplan_tp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лайд с цитатой неизвестного автора об успех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Unknown_author 1">
        <a:dk1>
          <a:srgbClr val="66666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565656"/>
        </a:accent4>
        <a:accent5>
          <a:srgbClr val="F7B6B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2019 по центру</Template>
  <TotalTime>2607</TotalTime>
  <Words>390</Words>
  <Application>Microsoft Office PowerPoint</Application>
  <PresentationFormat>Экран (16:9)</PresentationFormat>
  <Paragraphs>81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Презентация 2019 по центру</vt:lpstr>
      <vt:lpstr>01017510</vt:lpstr>
      <vt:lpstr>Слайд с цитатой неизвестного автора об успехе</vt:lpstr>
      <vt:lpstr>Ион</vt:lpstr>
      <vt:lpstr>Об эффективности деятельности Автономной некоммерческой организации Реабилитационный центр   «Перекресток семи дорог»  Теплых Ирина Александровна – исполняющая обязанности  директора  Автономной некоммерческой организации Реабилитационный центр «Перекресток семи дорог» </vt:lpstr>
      <vt:lpstr>Презентация PowerPoint</vt:lpstr>
      <vt:lpstr>Стационарное отделение расположено в  2 этажном здании,  общей площадью 518 кв. м. и амбулаторное отделение 422 кв.м. </vt:lpstr>
      <vt:lpstr>Презентация PowerPoint</vt:lpstr>
      <vt:lpstr>Профессиональная команда Центра</vt:lpstr>
      <vt:lpstr>Программа реабилитации</vt:lpstr>
      <vt:lpstr>Этапы программы реабилитации</vt:lpstr>
      <vt:lpstr>Эффективность реабилитации</vt:lpstr>
      <vt:lpstr>Субсидии из областного бюджета в объеме за 2014-2019 годы 1715 тыс. руб.</vt:lpstr>
      <vt:lpstr>Социальная адаптация (ресоциализация)</vt:lpstr>
      <vt:lpstr>Учебная и научно-исследовательская деятельность Центра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Системный подход в реабилитации наркозависимых  на примере работы  АНО Реабилитационного центра «Перекресток семи дорог»</dc:title>
  <dc:creator>Руслан Иванович</dc:creator>
  <cp:lastModifiedBy>Олеся</cp:lastModifiedBy>
  <cp:revision>98</cp:revision>
  <dcterms:created xsi:type="dcterms:W3CDTF">2020-05-10T23:51:48Z</dcterms:created>
  <dcterms:modified xsi:type="dcterms:W3CDTF">2020-05-20T05:00:54Z</dcterms:modified>
</cp:coreProperties>
</file>