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4"/>
  </p:notesMasterIdLst>
  <p:handoutMasterIdLst>
    <p:handoutMasterId r:id="rId25"/>
  </p:handoutMasterIdLst>
  <p:sldIdLst>
    <p:sldId id="346" r:id="rId2"/>
    <p:sldId id="347" r:id="rId3"/>
    <p:sldId id="335" r:id="rId4"/>
    <p:sldId id="259" r:id="rId5"/>
    <p:sldId id="341" r:id="rId6"/>
    <p:sldId id="351" r:id="rId7"/>
    <p:sldId id="336" r:id="rId8"/>
    <p:sldId id="352" r:id="rId9"/>
    <p:sldId id="376" r:id="rId10"/>
    <p:sldId id="342" r:id="rId11"/>
    <p:sldId id="363" r:id="rId12"/>
    <p:sldId id="364" r:id="rId13"/>
    <p:sldId id="365" r:id="rId14"/>
    <p:sldId id="366" r:id="rId15"/>
    <p:sldId id="367" r:id="rId16"/>
    <p:sldId id="374" r:id="rId17"/>
    <p:sldId id="375" r:id="rId18"/>
    <p:sldId id="368" r:id="rId19"/>
    <p:sldId id="369" r:id="rId20"/>
    <p:sldId id="370" r:id="rId21"/>
    <p:sldId id="371" r:id="rId22"/>
    <p:sldId id="28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5FF99"/>
    <a:srgbClr val="00FFFF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>
      <p:cViewPr>
        <p:scale>
          <a:sx n="107" d="100"/>
          <a:sy n="107" d="100"/>
        </p:scale>
        <p:origin x="-172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90B49-CEA5-4747-A707-36D4210A352E}" type="doc">
      <dgm:prSet loTypeId="urn:microsoft.com/office/officeart/2005/8/layout/vList5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A380EDB-0426-4A09-A7C7-FED821851FEA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46 306,7</a:t>
          </a:r>
        </a:p>
        <a:p>
          <a:endParaRPr lang="ru-RU" sz="1000" dirty="0"/>
        </a:p>
      </dgm:t>
    </dgm:pt>
    <dgm:pt modelId="{34716413-D55D-4D6B-B45F-6BBC45EDC190}" type="parTrans" cxnId="{987BA684-9FB4-4CD1-9FCB-DADF876F793D}">
      <dgm:prSet/>
      <dgm:spPr/>
      <dgm:t>
        <a:bodyPr/>
        <a:lstStyle/>
        <a:p>
          <a:endParaRPr lang="ru-RU"/>
        </a:p>
      </dgm:t>
    </dgm:pt>
    <dgm:pt modelId="{60C85916-3004-44E4-BBD4-73ECE5D8E890}" type="sibTrans" cxnId="{987BA684-9FB4-4CD1-9FCB-DADF876F793D}">
      <dgm:prSet/>
      <dgm:spPr/>
      <dgm:t>
        <a:bodyPr/>
        <a:lstStyle/>
        <a:p>
          <a:endParaRPr lang="ru-RU"/>
        </a:p>
      </dgm:t>
    </dgm:pt>
    <dgm:pt modelId="{5C08B591-0ABC-475B-B703-C8DCAB36BDE2}">
      <dgm:prSet phldrT="[Текст]"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44 212,0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DC034F5-7AEA-4AD5-8A09-A9ED2AE72B1C}" type="parTrans" cxnId="{CDA46CBA-2A26-4616-BF1C-214087E6CAA6}">
      <dgm:prSet/>
      <dgm:spPr/>
      <dgm:t>
        <a:bodyPr/>
        <a:lstStyle/>
        <a:p>
          <a:endParaRPr lang="ru-RU"/>
        </a:p>
      </dgm:t>
    </dgm:pt>
    <dgm:pt modelId="{B0B7F69A-6571-4D5D-8530-B4A8DECB06E7}" type="sibTrans" cxnId="{CDA46CBA-2A26-4616-BF1C-214087E6CAA6}">
      <dgm:prSet/>
      <dgm:spPr/>
      <dgm:t>
        <a:bodyPr/>
        <a:lstStyle/>
        <a:p>
          <a:endParaRPr lang="ru-RU"/>
        </a:p>
      </dgm:t>
    </dgm:pt>
    <dgm:pt modelId="{5F1CD0D8-F016-4AC5-A25D-41F91F8A3AC7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Защита от негативного воздействия вод населения и объектов экономики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14 200,7</a:t>
          </a:r>
          <a:endParaRPr lang="ru-RU" sz="1200" u="sng" dirty="0"/>
        </a:p>
      </dgm:t>
    </dgm:pt>
    <dgm:pt modelId="{9B5DFB3D-AD83-43F2-96A8-2F238B4EAC0F}" type="parTrans" cxnId="{64AA30E8-03EA-40AB-B1DF-00CF49088438}">
      <dgm:prSet/>
      <dgm:spPr/>
      <dgm:t>
        <a:bodyPr/>
        <a:lstStyle/>
        <a:p>
          <a:endParaRPr lang="ru-RU"/>
        </a:p>
      </dgm:t>
    </dgm:pt>
    <dgm:pt modelId="{A0AA62EA-3930-4AFB-A1B4-34082CC4DCB0}" type="sibTrans" cxnId="{64AA30E8-03EA-40AB-B1DF-00CF49088438}">
      <dgm:prSet/>
      <dgm:spPr/>
      <dgm:t>
        <a:bodyPr/>
        <a:lstStyle/>
        <a:p>
          <a:endParaRPr lang="ru-RU"/>
        </a:p>
      </dgm:t>
    </dgm:pt>
    <dgm:pt modelId="{B084F219-B93A-48A4-A80B-AAB13916BB58}">
      <dgm:prSet phldrT="[Текст]"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13 400,7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116C97A-7B99-4D20-80CB-5274BDA47123}" type="parTrans" cxnId="{360CF2A9-2BBF-4D60-BE9C-201E16C9F4DB}">
      <dgm:prSet/>
      <dgm:spPr/>
      <dgm:t>
        <a:bodyPr/>
        <a:lstStyle/>
        <a:p>
          <a:endParaRPr lang="ru-RU"/>
        </a:p>
      </dgm:t>
    </dgm:pt>
    <dgm:pt modelId="{2E777B9D-3FDA-4674-A84F-B200A6E55DFE}" type="sibTrans" cxnId="{360CF2A9-2BBF-4D60-BE9C-201E16C9F4DB}">
      <dgm:prSet/>
      <dgm:spPr/>
      <dgm:t>
        <a:bodyPr/>
        <a:lstStyle/>
        <a:p>
          <a:endParaRPr lang="ru-RU"/>
        </a:p>
      </dgm:t>
    </dgm:pt>
    <dgm:pt modelId="{5BBA0353-B82F-4C45-8FF5-EF618D67A260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Организация и обеспечение отдыха и оздоровления детей в Иркутской области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1 404,4</a:t>
          </a:r>
          <a:endParaRPr lang="ru-RU" sz="1200" u="sng" dirty="0"/>
        </a:p>
      </dgm:t>
    </dgm:pt>
    <dgm:pt modelId="{5C5F6CEF-2DDC-4FD8-BC91-B69EDA5EE964}" type="parTrans" cxnId="{DAA909FC-4997-444F-B6A5-9781DE0C3DEB}">
      <dgm:prSet/>
      <dgm:spPr/>
      <dgm:t>
        <a:bodyPr/>
        <a:lstStyle/>
        <a:p>
          <a:endParaRPr lang="ru-RU"/>
        </a:p>
      </dgm:t>
    </dgm:pt>
    <dgm:pt modelId="{AE9F5F81-9FF4-4BE6-9D89-FE91112E4E8A}" type="sibTrans" cxnId="{DAA909FC-4997-444F-B6A5-9781DE0C3DEB}">
      <dgm:prSet/>
      <dgm:spPr/>
      <dgm:t>
        <a:bodyPr/>
        <a:lstStyle/>
        <a:p>
          <a:endParaRPr lang="ru-RU"/>
        </a:p>
      </dgm:t>
    </dgm:pt>
    <dgm:pt modelId="{FC8172FB-D98B-487B-847A-959ABA545D88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1 208,4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37DFF2BA-F061-42C7-AD27-78A7EA9DB191}" type="parTrans" cxnId="{0D754AE2-CEFA-447A-B9AB-F808C2C6BE4D}">
      <dgm:prSet/>
      <dgm:spPr/>
      <dgm:t>
        <a:bodyPr/>
        <a:lstStyle/>
        <a:p>
          <a:endParaRPr lang="ru-RU"/>
        </a:p>
      </dgm:t>
    </dgm:pt>
    <dgm:pt modelId="{C3A747E8-D9C2-4011-A150-04005BC093D1}" type="sibTrans" cxnId="{0D754AE2-CEFA-447A-B9AB-F808C2C6BE4D}">
      <dgm:prSet/>
      <dgm:spPr/>
      <dgm:t>
        <a:bodyPr/>
        <a:lstStyle/>
        <a:p>
          <a:endParaRPr lang="ru-RU"/>
        </a:p>
      </dgm:t>
    </dgm:pt>
    <dgm:pt modelId="{F053E1E7-04CE-452D-946C-ED8F4F30B124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29 992,0</a:t>
          </a:r>
          <a:endParaRPr lang="ru-RU" sz="1200" b="0" i="0" u="sng" strike="noStrike" dirty="0">
            <a:latin typeface="Times New Roman" pitchFamily="18" charset="0"/>
            <a:cs typeface="Times New Roman" pitchFamily="18" charset="0"/>
          </a:endParaRPr>
        </a:p>
      </dgm:t>
    </dgm:pt>
    <dgm:pt modelId="{F449FBDB-6185-4C7F-97B2-7B724207924F}" type="parTrans" cxnId="{339DE442-43D6-4504-99C1-50E7D21E72D2}">
      <dgm:prSet/>
      <dgm:spPr/>
      <dgm:t>
        <a:bodyPr/>
        <a:lstStyle/>
        <a:p>
          <a:endParaRPr lang="ru-RU"/>
        </a:p>
      </dgm:t>
    </dgm:pt>
    <dgm:pt modelId="{5A42B6E9-D9F3-41FA-9133-A45B63C8C0B1}" type="sibTrans" cxnId="{339DE442-43D6-4504-99C1-50E7D21E72D2}">
      <dgm:prSet/>
      <dgm:spPr/>
      <dgm:t>
        <a:bodyPr/>
        <a:lstStyle/>
        <a:p>
          <a:endParaRPr lang="ru-RU"/>
        </a:p>
      </dgm:t>
    </dgm:pt>
    <dgm:pt modelId="{053055E3-EB0E-40B8-9345-8525CE4CD289}">
      <dgm:prSet phldrT="[Текст]" custT="1"/>
      <dgm:spPr/>
      <dgm:t>
        <a:bodyPr/>
        <a:lstStyle/>
        <a:p>
          <a:pPr algn="ctr"/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2 094,7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FBAE140-E4CD-41B3-AA9B-3F1EAEB06B2D}" type="sibTrans" cxnId="{6001C331-F3F8-43C8-BB4B-8E253297EE8B}">
      <dgm:prSet/>
      <dgm:spPr/>
      <dgm:t>
        <a:bodyPr/>
        <a:lstStyle/>
        <a:p>
          <a:endParaRPr lang="ru-RU"/>
        </a:p>
      </dgm:t>
    </dgm:pt>
    <dgm:pt modelId="{0552247C-B160-46BD-A145-4D713400AE1B}" type="parTrans" cxnId="{6001C331-F3F8-43C8-BB4B-8E253297EE8B}">
      <dgm:prSet/>
      <dgm:spPr/>
      <dgm:t>
        <a:bodyPr/>
        <a:lstStyle/>
        <a:p>
          <a:endParaRPr lang="ru-RU"/>
        </a:p>
      </dgm:t>
    </dgm:pt>
    <dgm:pt modelId="{BBE84B5D-A4C0-4CDE-9781-55C65039B4F0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28 492,0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71E842AE-8392-49F8-B5ED-A7090E159DCE}" type="parTrans" cxnId="{9EB007E0-170A-4649-966F-D7F25229C8D1}">
      <dgm:prSet/>
      <dgm:spPr/>
      <dgm:t>
        <a:bodyPr/>
        <a:lstStyle/>
        <a:p>
          <a:endParaRPr lang="ru-RU"/>
        </a:p>
      </dgm:t>
    </dgm:pt>
    <dgm:pt modelId="{6A784982-415C-4E91-890E-91C830C3B8DF}" type="sibTrans" cxnId="{9EB007E0-170A-4649-966F-D7F25229C8D1}">
      <dgm:prSet/>
      <dgm:spPr/>
      <dgm:t>
        <a:bodyPr/>
        <a:lstStyle/>
        <a:p>
          <a:endParaRPr lang="ru-RU"/>
        </a:p>
      </dgm:t>
    </dgm:pt>
    <dgm:pt modelId="{702E8FD2-6195-4E6C-AA28-4E11CD37186C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1500,0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116325D2-0735-4AD3-BBC7-416E046D993B}" type="parTrans" cxnId="{B4EE2615-C013-44D9-8EFF-2C6859643E2D}">
      <dgm:prSet/>
      <dgm:spPr/>
      <dgm:t>
        <a:bodyPr/>
        <a:lstStyle/>
        <a:p>
          <a:endParaRPr lang="ru-RU"/>
        </a:p>
      </dgm:t>
    </dgm:pt>
    <dgm:pt modelId="{B0E0E967-4FF1-468E-AE00-68624E1598F2}" type="sibTrans" cxnId="{B4EE2615-C013-44D9-8EFF-2C6859643E2D}">
      <dgm:prSet/>
      <dgm:spPr/>
      <dgm:t>
        <a:bodyPr/>
        <a:lstStyle/>
        <a:p>
          <a:endParaRPr lang="ru-RU"/>
        </a:p>
      </dgm:t>
    </dgm:pt>
    <dgm:pt modelId="{EAFA1B97-5368-48E7-83C5-48F8D1EAB785}">
      <dgm:prSet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800,0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33E24ED-95EB-45B5-8EAB-D6961C8E4434}" type="parTrans" cxnId="{10F7E2AC-E423-4F9C-9B26-3A32B027E187}">
      <dgm:prSet/>
      <dgm:spPr/>
      <dgm:t>
        <a:bodyPr/>
        <a:lstStyle/>
        <a:p>
          <a:endParaRPr lang="ru-RU"/>
        </a:p>
      </dgm:t>
    </dgm:pt>
    <dgm:pt modelId="{B4D69AC9-4295-4579-8149-A216EDBD3D79}" type="sibTrans" cxnId="{10F7E2AC-E423-4F9C-9B26-3A32B027E187}">
      <dgm:prSet/>
      <dgm:spPr/>
      <dgm:t>
        <a:bodyPr/>
        <a:lstStyle/>
        <a:p>
          <a:endParaRPr lang="ru-RU"/>
        </a:p>
      </dgm:t>
    </dgm:pt>
    <dgm:pt modelId="{8543060B-4AEC-40D4-9DCA-448BF4D0D4DE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обеспечению среднесуточного набора продуктов питания детей, страдающих туберкулезной интоксикацией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436,1</a:t>
          </a:r>
          <a:endParaRPr lang="ru-RU" sz="1200" u="sng" dirty="0"/>
        </a:p>
      </dgm:t>
    </dgm:pt>
    <dgm:pt modelId="{4B608AAA-1126-4588-BE9E-32BE07F42B86}" type="parTrans" cxnId="{0906B59A-8C20-4C75-8682-C4A0144E21EF}">
      <dgm:prSet/>
      <dgm:spPr/>
      <dgm:t>
        <a:bodyPr/>
        <a:lstStyle/>
        <a:p>
          <a:endParaRPr lang="ru-RU"/>
        </a:p>
      </dgm:t>
    </dgm:pt>
    <dgm:pt modelId="{E772D404-1597-4495-8E24-44797B90C2C8}" type="sibTrans" cxnId="{0906B59A-8C20-4C75-8682-C4A0144E21EF}">
      <dgm:prSet/>
      <dgm:spPr/>
      <dgm:t>
        <a:bodyPr/>
        <a:lstStyle/>
        <a:p>
          <a:endParaRPr lang="ru-RU"/>
        </a:p>
      </dgm:t>
    </dgm:pt>
    <dgm:pt modelId="{327661F7-60AB-4BAA-8F64-752B882676BE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196,0 (местный бюджет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2948F15-F358-4A89-A1AB-F09FB08709BB}" type="parTrans" cxnId="{08472B99-EE13-421C-94EA-6493B72FB9A2}">
      <dgm:prSet/>
      <dgm:spPr/>
      <dgm:t>
        <a:bodyPr/>
        <a:lstStyle/>
        <a:p>
          <a:endParaRPr lang="ru-RU"/>
        </a:p>
      </dgm:t>
    </dgm:pt>
    <dgm:pt modelId="{13D1FEAD-7E03-435B-8667-67510B56E06B}" type="sibTrans" cxnId="{08472B99-EE13-421C-94EA-6493B72FB9A2}">
      <dgm:prSet/>
      <dgm:spPr/>
      <dgm:t>
        <a:bodyPr/>
        <a:lstStyle/>
        <a:p>
          <a:endParaRPr lang="ru-RU"/>
        </a:p>
      </dgm:t>
    </dgm:pt>
    <dgm:pt modelId="{BC3CB29B-D30C-4899-BC9D-EB21F99EFFCF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100,3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FA8BCAE6-A767-4E62-88A2-07A5994D2484}" type="parTrans" cxnId="{4F6A9850-AAEF-41D1-894C-DB906C11E688}">
      <dgm:prSet/>
      <dgm:spPr/>
      <dgm:t>
        <a:bodyPr/>
        <a:lstStyle/>
        <a:p>
          <a:endParaRPr lang="ru-RU"/>
        </a:p>
      </dgm:t>
    </dgm:pt>
    <dgm:pt modelId="{7F139E1F-4C8D-4863-8CFD-ACCC4CDE0882}" type="sibTrans" cxnId="{4F6A9850-AAEF-41D1-894C-DB906C11E688}">
      <dgm:prSet/>
      <dgm:spPr/>
      <dgm:t>
        <a:bodyPr/>
        <a:lstStyle/>
        <a:p>
          <a:endParaRPr lang="ru-RU"/>
        </a:p>
      </dgm:t>
    </dgm:pt>
    <dgm:pt modelId="{E66E0D3D-BF8C-4ED5-B860-04BD7D65C4EB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335,8 (местный бюджет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2D8976D-F877-4C49-97AA-F35B9F8165C0}" type="parTrans" cxnId="{80568582-E216-4059-AE81-BB70595C0613}">
      <dgm:prSet/>
      <dgm:spPr/>
      <dgm:t>
        <a:bodyPr/>
        <a:lstStyle/>
        <a:p>
          <a:endParaRPr lang="ru-RU"/>
        </a:p>
      </dgm:t>
    </dgm:pt>
    <dgm:pt modelId="{AA90F010-AA18-4F6F-8C80-3C703279C552}" type="sibTrans" cxnId="{80568582-E216-4059-AE81-BB70595C0613}">
      <dgm:prSet/>
      <dgm:spPr/>
      <dgm:t>
        <a:bodyPr/>
        <a:lstStyle/>
        <a:p>
          <a:endParaRPr lang="ru-RU"/>
        </a:p>
      </dgm:t>
    </dgm:pt>
    <dgm:pt modelId="{58691566-457D-4EE9-9431-6F95DE89D3D2}" type="pres">
      <dgm:prSet presAssocID="{34790B49-CEA5-4747-A707-36D4210A35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B46749-B976-488C-A549-65F06DD79879}" type="pres">
      <dgm:prSet presAssocID="{DA380EDB-0426-4A09-A7C7-FED821851FEA}" presName="linNode" presStyleCnt="0"/>
      <dgm:spPr/>
      <dgm:t>
        <a:bodyPr/>
        <a:lstStyle/>
        <a:p>
          <a:endParaRPr lang="ru-RU"/>
        </a:p>
      </dgm:t>
    </dgm:pt>
    <dgm:pt modelId="{CDA379A1-98CB-42F3-B1EB-A09DAAA5A6AF}" type="pres">
      <dgm:prSet presAssocID="{DA380EDB-0426-4A09-A7C7-FED821851FEA}" presName="parentText" presStyleLbl="node1" presStyleIdx="0" presStyleCnt="5" custScaleX="77641" custScaleY="202514" custLinFactNeighborX="-11809" custLinFactNeighborY="273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48064-95F2-4932-AF71-65EA5F4B32A9}" type="pres">
      <dgm:prSet presAssocID="{DA380EDB-0426-4A09-A7C7-FED821851FEA}" presName="descendantText" presStyleLbl="alignAccFollowNode1" presStyleIdx="0" presStyleCnt="5" custScaleX="49394" custScaleY="206227" custLinFactX="-1883" custLinFactY="100000" custLinFactNeighborX="-100000" custLinFactNeighborY="116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3A3BD9-2BB2-44BE-9C92-8299A7897F11}" type="pres">
      <dgm:prSet presAssocID="{60C85916-3004-44E4-BBD4-73ECE5D8E890}" presName="sp" presStyleCnt="0"/>
      <dgm:spPr/>
      <dgm:t>
        <a:bodyPr/>
        <a:lstStyle/>
        <a:p>
          <a:endParaRPr lang="ru-RU"/>
        </a:p>
      </dgm:t>
    </dgm:pt>
    <dgm:pt modelId="{7F645C20-794E-43E7-9825-211B4CB1E066}" type="pres">
      <dgm:prSet presAssocID="{F053E1E7-04CE-452D-946C-ED8F4F30B124}" presName="linNode" presStyleCnt="0"/>
      <dgm:spPr/>
      <dgm:t>
        <a:bodyPr/>
        <a:lstStyle/>
        <a:p>
          <a:endParaRPr lang="ru-RU"/>
        </a:p>
      </dgm:t>
    </dgm:pt>
    <dgm:pt modelId="{737B0B22-85FE-48A9-A9AF-0BD892AF398A}" type="pres">
      <dgm:prSet presAssocID="{F053E1E7-04CE-452D-946C-ED8F4F30B124}" presName="parentText" presStyleLbl="node1" presStyleIdx="1" presStyleCnt="5" custScaleX="76324" custScaleY="211163" custLinFactY="100000" custLinFactNeighborX="-26389" custLinFactNeighborY="1040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3AE704-B029-4607-88C5-086CC40376C5}" type="pres">
      <dgm:prSet presAssocID="{F053E1E7-04CE-452D-946C-ED8F4F30B124}" presName="descendantText" presStyleLbl="alignAccFollowNode1" presStyleIdx="1" presStyleCnt="5" custScaleX="51334" custScaleY="160564" custLinFactX="-17047" custLinFactY="200000" custLinFactNeighborX="-100000" custLinFactNeighborY="243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6A053-6935-4693-8B49-4362B0D72088}" type="pres">
      <dgm:prSet presAssocID="{5A42B6E9-D9F3-41FA-9133-A45B63C8C0B1}" presName="sp" presStyleCnt="0"/>
      <dgm:spPr/>
      <dgm:t>
        <a:bodyPr/>
        <a:lstStyle/>
        <a:p>
          <a:endParaRPr lang="ru-RU"/>
        </a:p>
      </dgm:t>
    </dgm:pt>
    <dgm:pt modelId="{08E1F705-0C2B-4850-BE68-93BEA3F4463A}" type="pres">
      <dgm:prSet presAssocID="{5F1CD0D8-F016-4AC5-A25D-41F91F8A3AC7}" presName="linNode" presStyleCnt="0"/>
      <dgm:spPr/>
      <dgm:t>
        <a:bodyPr/>
        <a:lstStyle/>
        <a:p>
          <a:endParaRPr lang="ru-RU"/>
        </a:p>
      </dgm:t>
    </dgm:pt>
    <dgm:pt modelId="{D65D09AA-A72D-481C-8083-B0CF26D4F2A8}" type="pres">
      <dgm:prSet presAssocID="{5F1CD0D8-F016-4AC5-A25D-41F91F8A3AC7}" presName="parentText" presStyleLbl="node1" presStyleIdx="2" presStyleCnt="5" custScaleX="81031" custScaleY="208014" custLinFactY="-198086" custLinFactNeighborX="76692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E3389-16F1-4C44-842B-4662E5050CC4}" type="pres">
      <dgm:prSet presAssocID="{5F1CD0D8-F016-4AC5-A25D-41F91F8A3AC7}" presName="descendantText" presStyleLbl="alignAccFollowNode1" presStyleIdx="2" presStyleCnt="5" custScaleX="51381" custScaleY="187139" custLinFactY="-109041" custLinFactNeighborX="50597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ABA31-B4C7-49EB-B171-6C48C3EDA0B3}" type="pres">
      <dgm:prSet presAssocID="{A0AA62EA-3930-4AFB-A1B4-34082CC4DCB0}" presName="sp" presStyleCnt="0"/>
      <dgm:spPr/>
      <dgm:t>
        <a:bodyPr/>
        <a:lstStyle/>
        <a:p>
          <a:endParaRPr lang="ru-RU"/>
        </a:p>
      </dgm:t>
    </dgm:pt>
    <dgm:pt modelId="{AD960A3A-2F07-4A76-9C1B-B6903C66ADCD}" type="pres">
      <dgm:prSet presAssocID="{5BBA0353-B82F-4C45-8FF5-EF618D67A260}" presName="linNode" presStyleCnt="0"/>
      <dgm:spPr/>
      <dgm:t>
        <a:bodyPr/>
        <a:lstStyle/>
        <a:p>
          <a:endParaRPr lang="ru-RU"/>
        </a:p>
      </dgm:t>
    </dgm:pt>
    <dgm:pt modelId="{E589164E-58FC-441C-B229-225EBDDB1A5E}" type="pres">
      <dgm:prSet presAssocID="{5BBA0353-B82F-4C45-8FF5-EF618D67A260}" presName="parentText" presStyleLbl="node1" presStyleIdx="3" presStyleCnt="5" custScaleX="67354" custScaleY="173264" custLinFactY="-100000" custLinFactNeighborX="84644" custLinFactNeighborY="-1253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E98DF-D398-475C-9875-134C4CC47177}" type="pres">
      <dgm:prSet presAssocID="{5BBA0353-B82F-4C45-8FF5-EF618D67A260}" presName="descendantText" presStyleLbl="alignAccFollowNode1" presStyleIdx="3" presStyleCnt="5" custScaleX="48064" custScaleY="214574" custLinFactY="-11573" custLinFactNeighborX="8076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83CE1-73AF-4BBF-9B28-26949AAB1C54}" type="pres">
      <dgm:prSet presAssocID="{AE9F5F81-9FF4-4BE6-9D89-FE91112E4E8A}" presName="sp" presStyleCnt="0"/>
      <dgm:spPr/>
      <dgm:t>
        <a:bodyPr/>
        <a:lstStyle/>
        <a:p>
          <a:endParaRPr lang="ru-RU"/>
        </a:p>
      </dgm:t>
    </dgm:pt>
    <dgm:pt modelId="{BB195048-7437-44FF-81A1-611D681747B9}" type="pres">
      <dgm:prSet presAssocID="{8543060B-4AEC-40D4-9DCA-448BF4D0D4DE}" presName="linNode" presStyleCnt="0"/>
      <dgm:spPr/>
      <dgm:t>
        <a:bodyPr/>
        <a:lstStyle/>
        <a:p>
          <a:endParaRPr lang="ru-RU"/>
        </a:p>
      </dgm:t>
    </dgm:pt>
    <dgm:pt modelId="{D74AB1B6-81BC-485D-89A2-5228ADAA2AC2}" type="pres">
      <dgm:prSet presAssocID="{8543060B-4AEC-40D4-9DCA-448BF4D0D4DE}" presName="parentText" presStyleLbl="node1" presStyleIdx="4" presStyleCnt="5" custScaleX="83885" custScaleY="239109" custLinFactNeighborX="26629" custLinFactNeighborY="-950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51AF03-110E-416C-A6B6-528CF1C713F1}" type="pres">
      <dgm:prSet presAssocID="{8543060B-4AEC-40D4-9DCA-448BF4D0D4DE}" presName="descendantText" presStyleLbl="alignAccFollowNode1" presStyleIdx="4" presStyleCnt="5" custScaleX="50529" custScaleY="146786" custLinFactNeighborX="-38901" custLinFactNeighborY="78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754AE2-CEFA-447A-B9AB-F808C2C6BE4D}" srcId="{5BBA0353-B82F-4C45-8FF5-EF618D67A260}" destId="{FC8172FB-D98B-487B-847A-959ABA545D88}" srcOrd="0" destOrd="0" parTransId="{37DFF2BA-F061-42C7-AD27-78A7EA9DB191}" sibTransId="{C3A747E8-D9C2-4011-A150-04005BC093D1}"/>
    <dgm:cxn modelId="{7757989E-1785-48ED-A6C0-83F3C9FF60EF}" type="presOf" srcId="{E66E0D3D-BF8C-4ED5-B860-04BD7D65C4EB}" destId="{0951AF03-110E-416C-A6B6-528CF1C713F1}" srcOrd="0" destOrd="1" presId="urn:microsoft.com/office/officeart/2005/8/layout/vList5"/>
    <dgm:cxn modelId="{339DE442-43D6-4504-99C1-50E7D21E72D2}" srcId="{34790B49-CEA5-4747-A707-36D4210A352E}" destId="{F053E1E7-04CE-452D-946C-ED8F4F30B124}" srcOrd="1" destOrd="0" parTransId="{F449FBDB-6185-4C7F-97B2-7B724207924F}" sibTransId="{5A42B6E9-D9F3-41FA-9133-A45B63C8C0B1}"/>
    <dgm:cxn modelId="{186759B2-5D94-4CA2-87FE-024642168D9B}" type="presOf" srcId="{5C08B591-0ABC-475B-B703-C8DCAB36BDE2}" destId="{93948064-95F2-4932-AF71-65EA5F4B32A9}" srcOrd="0" destOrd="0" presId="urn:microsoft.com/office/officeart/2005/8/layout/vList5"/>
    <dgm:cxn modelId="{6001C331-F3F8-43C8-BB4B-8E253297EE8B}" srcId="{DA380EDB-0426-4A09-A7C7-FED821851FEA}" destId="{053055E3-EB0E-40B8-9345-8525CE4CD289}" srcOrd="1" destOrd="0" parTransId="{0552247C-B160-46BD-A145-4D713400AE1B}" sibTransId="{CFBAE140-E4CD-41B3-AA9B-3F1EAEB06B2D}"/>
    <dgm:cxn modelId="{B4EE2615-C013-44D9-8EFF-2C6859643E2D}" srcId="{F053E1E7-04CE-452D-946C-ED8F4F30B124}" destId="{702E8FD2-6195-4E6C-AA28-4E11CD37186C}" srcOrd="1" destOrd="0" parTransId="{116325D2-0735-4AD3-BBC7-416E046D993B}" sibTransId="{B0E0E967-4FF1-468E-AE00-68624E1598F2}"/>
    <dgm:cxn modelId="{1F6791F1-C026-45C5-8A74-688286FE9BF3}" type="presOf" srcId="{053055E3-EB0E-40B8-9345-8525CE4CD289}" destId="{93948064-95F2-4932-AF71-65EA5F4B32A9}" srcOrd="0" destOrd="1" presId="urn:microsoft.com/office/officeart/2005/8/layout/vList5"/>
    <dgm:cxn modelId="{EBA9B951-2A46-421E-879A-F79955348731}" type="presOf" srcId="{FC8172FB-D98B-487B-847A-959ABA545D88}" destId="{8BBE98DF-D398-475C-9875-134C4CC47177}" srcOrd="0" destOrd="0" presId="urn:microsoft.com/office/officeart/2005/8/layout/vList5"/>
    <dgm:cxn modelId="{52A4654F-6CE4-4DF7-B4BA-B5A041C88DB0}" type="presOf" srcId="{5F1CD0D8-F016-4AC5-A25D-41F91F8A3AC7}" destId="{D65D09AA-A72D-481C-8083-B0CF26D4F2A8}" srcOrd="0" destOrd="0" presId="urn:microsoft.com/office/officeart/2005/8/layout/vList5"/>
    <dgm:cxn modelId="{128BF028-FE21-406A-9214-5F0DE351CA14}" type="presOf" srcId="{BBE84B5D-A4C0-4CDE-9781-55C65039B4F0}" destId="{383AE704-B029-4607-88C5-086CC40376C5}" srcOrd="0" destOrd="0" presId="urn:microsoft.com/office/officeart/2005/8/layout/vList5"/>
    <dgm:cxn modelId="{1D2E5803-0579-4057-B3FB-9EB8B4B95AB3}" type="presOf" srcId="{34790B49-CEA5-4747-A707-36D4210A352E}" destId="{58691566-457D-4EE9-9431-6F95DE89D3D2}" srcOrd="0" destOrd="0" presId="urn:microsoft.com/office/officeart/2005/8/layout/vList5"/>
    <dgm:cxn modelId="{5019B5D4-F93C-4A7C-B347-BC59607A6AC0}" type="presOf" srcId="{BC3CB29B-D30C-4899-BC9D-EB21F99EFFCF}" destId="{0951AF03-110E-416C-A6B6-528CF1C713F1}" srcOrd="0" destOrd="0" presId="urn:microsoft.com/office/officeart/2005/8/layout/vList5"/>
    <dgm:cxn modelId="{08472B99-EE13-421C-94EA-6493B72FB9A2}" srcId="{5BBA0353-B82F-4C45-8FF5-EF618D67A260}" destId="{327661F7-60AB-4BAA-8F64-752B882676BE}" srcOrd="1" destOrd="0" parTransId="{02948F15-F358-4A89-A1AB-F09FB08709BB}" sibTransId="{13D1FEAD-7E03-435B-8667-67510B56E06B}"/>
    <dgm:cxn modelId="{51E033DD-61C7-4D11-8C28-04E96A76215D}" type="presOf" srcId="{702E8FD2-6195-4E6C-AA28-4E11CD37186C}" destId="{383AE704-B029-4607-88C5-086CC40376C5}" srcOrd="0" destOrd="1" presId="urn:microsoft.com/office/officeart/2005/8/layout/vList5"/>
    <dgm:cxn modelId="{0906B59A-8C20-4C75-8682-C4A0144E21EF}" srcId="{34790B49-CEA5-4747-A707-36D4210A352E}" destId="{8543060B-4AEC-40D4-9DCA-448BF4D0D4DE}" srcOrd="4" destOrd="0" parTransId="{4B608AAA-1126-4588-BE9E-32BE07F42B86}" sibTransId="{E772D404-1597-4495-8E24-44797B90C2C8}"/>
    <dgm:cxn modelId="{C4EC72FC-C202-4940-B24A-94825007FB8C}" type="presOf" srcId="{8543060B-4AEC-40D4-9DCA-448BF4D0D4DE}" destId="{D74AB1B6-81BC-485D-89A2-5228ADAA2AC2}" srcOrd="0" destOrd="0" presId="urn:microsoft.com/office/officeart/2005/8/layout/vList5"/>
    <dgm:cxn modelId="{10F7E2AC-E423-4F9C-9B26-3A32B027E187}" srcId="{5F1CD0D8-F016-4AC5-A25D-41F91F8A3AC7}" destId="{EAFA1B97-5368-48E7-83C5-48F8D1EAB785}" srcOrd="1" destOrd="0" parTransId="{633E24ED-95EB-45B5-8EAB-D6961C8E4434}" sibTransId="{B4D69AC9-4295-4579-8149-A216EDBD3D79}"/>
    <dgm:cxn modelId="{CDA46CBA-2A26-4616-BF1C-214087E6CAA6}" srcId="{DA380EDB-0426-4A09-A7C7-FED821851FEA}" destId="{5C08B591-0ABC-475B-B703-C8DCAB36BDE2}" srcOrd="0" destOrd="0" parTransId="{ADC034F5-7AEA-4AD5-8A09-A9ED2AE72B1C}" sibTransId="{B0B7F69A-6571-4D5D-8530-B4A8DECB06E7}"/>
    <dgm:cxn modelId="{B7F8CFEA-E931-41B3-9599-A21640410969}" type="presOf" srcId="{DA380EDB-0426-4A09-A7C7-FED821851FEA}" destId="{CDA379A1-98CB-42F3-B1EB-A09DAAA5A6AF}" srcOrd="0" destOrd="0" presId="urn:microsoft.com/office/officeart/2005/8/layout/vList5"/>
    <dgm:cxn modelId="{DAE47CC7-F4A7-42C9-90A1-9E5FF95FEEE9}" type="presOf" srcId="{5BBA0353-B82F-4C45-8FF5-EF618D67A260}" destId="{E589164E-58FC-441C-B229-225EBDDB1A5E}" srcOrd="0" destOrd="0" presId="urn:microsoft.com/office/officeart/2005/8/layout/vList5"/>
    <dgm:cxn modelId="{64AA30E8-03EA-40AB-B1DF-00CF49088438}" srcId="{34790B49-CEA5-4747-A707-36D4210A352E}" destId="{5F1CD0D8-F016-4AC5-A25D-41F91F8A3AC7}" srcOrd="2" destOrd="0" parTransId="{9B5DFB3D-AD83-43F2-96A8-2F238B4EAC0F}" sibTransId="{A0AA62EA-3930-4AFB-A1B4-34082CC4DCB0}"/>
    <dgm:cxn modelId="{360CF2A9-2BBF-4D60-BE9C-201E16C9F4DB}" srcId="{5F1CD0D8-F016-4AC5-A25D-41F91F8A3AC7}" destId="{B084F219-B93A-48A4-A80B-AAB13916BB58}" srcOrd="0" destOrd="0" parTransId="{A116C97A-7B99-4D20-80CB-5274BDA47123}" sibTransId="{2E777B9D-3FDA-4674-A84F-B200A6E55DFE}"/>
    <dgm:cxn modelId="{987BA684-9FB4-4CD1-9FCB-DADF876F793D}" srcId="{34790B49-CEA5-4747-A707-36D4210A352E}" destId="{DA380EDB-0426-4A09-A7C7-FED821851FEA}" srcOrd="0" destOrd="0" parTransId="{34716413-D55D-4D6B-B45F-6BBC45EDC190}" sibTransId="{60C85916-3004-44E4-BBD4-73ECE5D8E890}"/>
    <dgm:cxn modelId="{0906CBA5-AB7D-4E1E-ACB9-A0A3EC4CE468}" type="presOf" srcId="{B084F219-B93A-48A4-A80B-AAB13916BB58}" destId="{96BE3389-16F1-4C44-842B-4662E5050CC4}" srcOrd="0" destOrd="0" presId="urn:microsoft.com/office/officeart/2005/8/layout/vList5"/>
    <dgm:cxn modelId="{A597B2FB-74D4-491F-B2DC-8E3F5FED02A6}" type="presOf" srcId="{F053E1E7-04CE-452D-946C-ED8F4F30B124}" destId="{737B0B22-85FE-48A9-A9AF-0BD892AF398A}" srcOrd="0" destOrd="0" presId="urn:microsoft.com/office/officeart/2005/8/layout/vList5"/>
    <dgm:cxn modelId="{9EB007E0-170A-4649-966F-D7F25229C8D1}" srcId="{F053E1E7-04CE-452D-946C-ED8F4F30B124}" destId="{BBE84B5D-A4C0-4CDE-9781-55C65039B4F0}" srcOrd="0" destOrd="0" parTransId="{71E842AE-8392-49F8-B5ED-A7090E159DCE}" sibTransId="{6A784982-415C-4E91-890E-91C830C3B8DF}"/>
    <dgm:cxn modelId="{32970F53-2C50-4568-AF3A-B80B390BC505}" type="presOf" srcId="{327661F7-60AB-4BAA-8F64-752B882676BE}" destId="{8BBE98DF-D398-475C-9875-134C4CC47177}" srcOrd="0" destOrd="1" presId="urn:microsoft.com/office/officeart/2005/8/layout/vList5"/>
    <dgm:cxn modelId="{80568582-E216-4059-AE81-BB70595C0613}" srcId="{8543060B-4AEC-40D4-9DCA-448BF4D0D4DE}" destId="{E66E0D3D-BF8C-4ED5-B860-04BD7D65C4EB}" srcOrd="1" destOrd="0" parTransId="{A2D8976D-F877-4C49-97AA-F35B9F8165C0}" sibTransId="{AA90F010-AA18-4F6F-8C80-3C703279C552}"/>
    <dgm:cxn modelId="{4F6A9850-AAEF-41D1-894C-DB906C11E688}" srcId="{8543060B-4AEC-40D4-9DCA-448BF4D0D4DE}" destId="{BC3CB29B-D30C-4899-BC9D-EB21F99EFFCF}" srcOrd="0" destOrd="0" parTransId="{FA8BCAE6-A767-4E62-88A2-07A5994D2484}" sibTransId="{7F139E1F-4C8D-4863-8CFD-ACCC4CDE0882}"/>
    <dgm:cxn modelId="{BD15DEF5-A62E-4373-948A-901061524DDA}" type="presOf" srcId="{EAFA1B97-5368-48E7-83C5-48F8D1EAB785}" destId="{96BE3389-16F1-4C44-842B-4662E5050CC4}" srcOrd="0" destOrd="1" presId="urn:microsoft.com/office/officeart/2005/8/layout/vList5"/>
    <dgm:cxn modelId="{DAA909FC-4997-444F-B6A5-9781DE0C3DEB}" srcId="{34790B49-CEA5-4747-A707-36D4210A352E}" destId="{5BBA0353-B82F-4C45-8FF5-EF618D67A260}" srcOrd="3" destOrd="0" parTransId="{5C5F6CEF-2DDC-4FD8-BC91-B69EDA5EE964}" sibTransId="{AE9F5F81-9FF4-4BE6-9D89-FE91112E4E8A}"/>
    <dgm:cxn modelId="{85F054AF-E130-4D73-9F13-1D281BBB1FD5}" type="presParOf" srcId="{58691566-457D-4EE9-9431-6F95DE89D3D2}" destId="{CDB46749-B976-488C-A549-65F06DD79879}" srcOrd="0" destOrd="0" presId="urn:microsoft.com/office/officeart/2005/8/layout/vList5"/>
    <dgm:cxn modelId="{38F2D819-67EC-4DEC-AE4B-38D84AD65178}" type="presParOf" srcId="{CDB46749-B976-488C-A549-65F06DD79879}" destId="{CDA379A1-98CB-42F3-B1EB-A09DAAA5A6AF}" srcOrd="0" destOrd="0" presId="urn:microsoft.com/office/officeart/2005/8/layout/vList5"/>
    <dgm:cxn modelId="{72117363-6AC0-49F1-941C-1D9907EFCB33}" type="presParOf" srcId="{CDB46749-B976-488C-A549-65F06DD79879}" destId="{93948064-95F2-4932-AF71-65EA5F4B32A9}" srcOrd="1" destOrd="0" presId="urn:microsoft.com/office/officeart/2005/8/layout/vList5"/>
    <dgm:cxn modelId="{0E331539-C52D-4309-BCF0-A7BFDFDEB5D5}" type="presParOf" srcId="{58691566-457D-4EE9-9431-6F95DE89D3D2}" destId="{233A3BD9-2BB2-44BE-9C92-8299A7897F11}" srcOrd="1" destOrd="0" presId="urn:microsoft.com/office/officeart/2005/8/layout/vList5"/>
    <dgm:cxn modelId="{50BFAF59-83A1-48A2-B0AE-8F31A2D7CB6C}" type="presParOf" srcId="{58691566-457D-4EE9-9431-6F95DE89D3D2}" destId="{7F645C20-794E-43E7-9825-211B4CB1E066}" srcOrd="2" destOrd="0" presId="urn:microsoft.com/office/officeart/2005/8/layout/vList5"/>
    <dgm:cxn modelId="{64CB418B-194E-4F87-B09A-6DCF8A053881}" type="presParOf" srcId="{7F645C20-794E-43E7-9825-211B4CB1E066}" destId="{737B0B22-85FE-48A9-A9AF-0BD892AF398A}" srcOrd="0" destOrd="0" presId="urn:microsoft.com/office/officeart/2005/8/layout/vList5"/>
    <dgm:cxn modelId="{991DC545-3F23-42D9-80A1-9C2B08F4EC9D}" type="presParOf" srcId="{7F645C20-794E-43E7-9825-211B4CB1E066}" destId="{383AE704-B029-4607-88C5-086CC40376C5}" srcOrd="1" destOrd="0" presId="urn:microsoft.com/office/officeart/2005/8/layout/vList5"/>
    <dgm:cxn modelId="{8B5FEE6B-5630-4293-8DD6-546F6038ED02}" type="presParOf" srcId="{58691566-457D-4EE9-9431-6F95DE89D3D2}" destId="{7FD6A053-6935-4693-8B49-4362B0D72088}" srcOrd="3" destOrd="0" presId="urn:microsoft.com/office/officeart/2005/8/layout/vList5"/>
    <dgm:cxn modelId="{56F2A871-3722-4A2C-B041-00A777254C05}" type="presParOf" srcId="{58691566-457D-4EE9-9431-6F95DE89D3D2}" destId="{08E1F705-0C2B-4850-BE68-93BEA3F4463A}" srcOrd="4" destOrd="0" presId="urn:microsoft.com/office/officeart/2005/8/layout/vList5"/>
    <dgm:cxn modelId="{8C1ABDDB-398C-4F37-B84B-1553BE9CD9F8}" type="presParOf" srcId="{08E1F705-0C2B-4850-BE68-93BEA3F4463A}" destId="{D65D09AA-A72D-481C-8083-B0CF26D4F2A8}" srcOrd="0" destOrd="0" presId="urn:microsoft.com/office/officeart/2005/8/layout/vList5"/>
    <dgm:cxn modelId="{70ACE612-FFF3-4BA4-A22F-8FD3B7FBA63C}" type="presParOf" srcId="{08E1F705-0C2B-4850-BE68-93BEA3F4463A}" destId="{96BE3389-16F1-4C44-842B-4662E5050CC4}" srcOrd="1" destOrd="0" presId="urn:microsoft.com/office/officeart/2005/8/layout/vList5"/>
    <dgm:cxn modelId="{5AFB39F4-4F87-4901-B2B0-55BB5448224A}" type="presParOf" srcId="{58691566-457D-4EE9-9431-6F95DE89D3D2}" destId="{7CFABA31-B4C7-49EB-B171-6C48C3EDA0B3}" srcOrd="5" destOrd="0" presId="urn:microsoft.com/office/officeart/2005/8/layout/vList5"/>
    <dgm:cxn modelId="{8021DDA1-CD4C-43F2-8F1E-1A9FCFAF5112}" type="presParOf" srcId="{58691566-457D-4EE9-9431-6F95DE89D3D2}" destId="{AD960A3A-2F07-4A76-9C1B-B6903C66ADCD}" srcOrd="6" destOrd="0" presId="urn:microsoft.com/office/officeart/2005/8/layout/vList5"/>
    <dgm:cxn modelId="{91423ED5-3970-41F3-9A4E-D06531A2E0B2}" type="presParOf" srcId="{AD960A3A-2F07-4A76-9C1B-B6903C66ADCD}" destId="{E589164E-58FC-441C-B229-225EBDDB1A5E}" srcOrd="0" destOrd="0" presId="urn:microsoft.com/office/officeart/2005/8/layout/vList5"/>
    <dgm:cxn modelId="{847DF78F-6F7B-4B18-8CD7-F6E78F4A4983}" type="presParOf" srcId="{AD960A3A-2F07-4A76-9C1B-B6903C66ADCD}" destId="{8BBE98DF-D398-475C-9875-134C4CC47177}" srcOrd="1" destOrd="0" presId="urn:microsoft.com/office/officeart/2005/8/layout/vList5"/>
    <dgm:cxn modelId="{E33D0692-C9EF-45C9-AE8B-7F95F037AF07}" type="presParOf" srcId="{58691566-457D-4EE9-9431-6F95DE89D3D2}" destId="{8E883CE1-73AF-4BBF-9B28-26949AAB1C54}" srcOrd="7" destOrd="0" presId="urn:microsoft.com/office/officeart/2005/8/layout/vList5"/>
    <dgm:cxn modelId="{99C96D8E-C661-4867-B03B-E15F67723773}" type="presParOf" srcId="{58691566-457D-4EE9-9431-6F95DE89D3D2}" destId="{BB195048-7437-44FF-81A1-611D681747B9}" srcOrd="8" destOrd="0" presId="urn:microsoft.com/office/officeart/2005/8/layout/vList5"/>
    <dgm:cxn modelId="{806FEF2B-75B1-440F-BB2B-FDFEB71EF5F4}" type="presParOf" srcId="{BB195048-7437-44FF-81A1-611D681747B9}" destId="{D74AB1B6-81BC-485D-89A2-5228ADAA2AC2}" srcOrd="0" destOrd="0" presId="urn:microsoft.com/office/officeart/2005/8/layout/vList5"/>
    <dgm:cxn modelId="{4B045DFA-AA39-4D24-BFE6-0D9B5A2AA0B2}" type="presParOf" srcId="{BB195048-7437-44FF-81A1-611D681747B9}" destId="{0951AF03-110E-416C-A6B6-528CF1C713F1}" srcOrd="1" destOrd="0" presId="urn:microsoft.com/office/officeart/2005/8/layout/vList5"/>
  </dgm:cxnLst>
  <dgm:bg>
    <a:solidFill>
      <a:schemeClr val="accent5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44F76A-F678-4C0F-AB10-378C8C3DB7C6}" type="doc">
      <dgm:prSet loTypeId="urn:microsoft.com/office/officeart/2005/8/layout/gear1" loCatId="relationship" qsTypeId="urn:microsoft.com/office/officeart/2005/8/quickstyle/3d2" qsCatId="3D" csTypeId="urn:microsoft.com/office/officeart/2005/8/colors/accent1_2" csCatId="accent1" phldr="1"/>
      <dgm:spPr/>
    </dgm:pt>
    <dgm:pt modelId="{439F5774-AD35-41F4-AC82-CFB75C1F69AD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Итого: </a:t>
          </a:r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92 339,9</a:t>
          </a:r>
        </a:p>
        <a:p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из них</a:t>
          </a:r>
        </a:p>
        <a:p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87 413,4 </a:t>
          </a:r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(областной бюджет)</a:t>
          </a:r>
        </a:p>
        <a:p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4 926,5 </a:t>
          </a:r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(местный бюджет)</a:t>
          </a:r>
          <a:endParaRPr lang="ru-RU" sz="12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5DFC0F-503B-4497-B6B7-F91B3F3170D8}" type="parTrans" cxnId="{FB1D4BB5-3A3E-48EE-AB84-1905483F07F6}">
      <dgm:prSet/>
      <dgm:spPr/>
      <dgm:t>
        <a:bodyPr/>
        <a:lstStyle/>
        <a:p>
          <a:endParaRPr lang="ru-RU"/>
        </a:p>
      </dgm:t>
    </dgm:pt>
    <dgm:pt modelId="{C1946D55-EB5B-43A3-837A-A58912271854}" type="sibTrans" cxnId="{FB1D4BB5-3A3E-48EE-AB84-1905483F07F6}">
      <dgm:prSet/>
      <dgm:spPr/>
      <dgm:t>
        <a:bodyPr/>
        <a:lstStyle/>
        <a:p>
          <a:endParaRPr lang="ru-RU"/>
        </a:p>
      </dgm:t>
    </dgm:pt>
    <dgm:pt modelId="{B23CE397-C5B9-4EFB-852C-2AE1E152D38C}" type="pres">
      <dgm:prSet presAssocID="{D044F76A-F678-4C0F-AB10-378C8C3DB7C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5CCEFE9-C230-4FC7-9F9D-B2850BC07341}" type="pres">
      <dgm:prSet presAssocID="{439F5774-AD35-41F4-AC82-CFB75C1F69AD}" presName="gear1" presStyleLbl="node1" presStyleIdx="0" presStyleCnt="1" custScaleX="106443" custLinFactNeighborX="5185" custLinFactNeighborY="-60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38494-AA8A-422B-A7E5-D5A9CB361717}" type="pres">
      <dgm:prSet presAssocID="{439F5774-AD35-41F4-AC82-CFB75C1F69AD}" presName="gear1srcNode" presStyleLbl="node1" presStyleIdx="0" presStyleCnt="1"/>
      <dgm:spPr/>
      <dgm:t>
        <a:bodyPr/>
        <a:lstStyle/>
        <a:p>
          <a:endParaRPr lang="ru-RU"/>
        </a:p>
      </dgm:t>
    </dgm:pt>
    <dgm:pt modelId="{29F06F23-D785-41BA-A2F7-E9C17E09D0C4}" type="pres">
      <dgm:prSet presAssocID="{439F5774-AD35-41F4-AC82-CFB75C1F69AD}" presName="gear1dstNode" presStyleLbl="node1" presStyleIdx="0" presStyleCnt="1"/>
      <dgm:spPr/>
      <dgm:t>
        <a:bodyPr/>
        <a:lstStyle/>
        <a:p>
          <a:endParaRPr lang="ru-RU"/>
        </a:p>
      </dgm:t>
    </dgm:pt>
    <dgm:pt modelId="{1E341D00-DEB0-4C2B-95D8-ECE8BD9CEBDA}" type="pres">
      <dgm:prSet presAssocID="{C1946D55-EB5B-43A3-837A-A58912271854}" presName="connector1" presStyleLbl="sibTrans2D1" presStyleIdx="0" presStyleCnt="1" custFlipHor="0" custScaleX="8681" custScaleY="2943" custLinFactX="2544" custLinFactY="15549" custLinFactNeighborX="100000" custLinFactNeighborY="100000"/>
      <dgm:spPr/>
      <dgm:t>
        <a:bodyPr/>
        <a:lstStyle/>
        <a:p>
          <a:endParaRPr lang="ru-RU"/>
        </a:p>
      </dgm:t>
    </dgm:pt>
  </dgm:ptLst>
  <dgm:cxnLst>
    <dgm:cxn modelId="{A4C05405-2115-49B0-B0BF-28E43106F0CF}" type="presOf" srcId="{439F5774-AD35-41F4-AC82-CFB75C1F69AD}" destId="{29F06F23-D785-41BA-A2F7-E9C17E09D0C4}" srcOrd="2" destOrd="0" presId="urn:microsoft.com/office/officeart/2005/8/layout/gear1"/>
    <dgm:cxn modelId="{D4166C7D-8A15-4F3C-9A28-3A7B81C093DC}" type="presOf" srcId="{439F5774-AD35-41F4-AC82-CFB75C1F69AD}" destId="{E5CCEFE9-C230-4FC7-9F9D-B2850BC07341}" srcOrd="0" destOrd="0" presId="urn:microsoft.com/office/officeart/2005/8/layout/gear1"/>
    <dgm:cxn modelId="{5DD6E477-3F22-43AB-90FE-A42A6D987939}" type="presOf" srcId="{C1946D55-EB5B-43A3-837A-A58912271854}" destId="{1E341D00-DEB0-4C2B-95D8-ECE8BD9CEBDA}" srcOrd="0" destOrd="0" presId="urn:microsoft.com/office/officeart/2005/8/layout/gear1"/>
    <dgm:cxn modelId="{A17BCB7C-4595-45AC-8032-0D8CA8953913}" type="presOf" srcId="{439F5774-AD35-41F4-AC82-CFB75C1F69AD}" destId="{49E38494-AA8A-422B-A7E5-D5A9CB361717}" srcOrd="1" destOrd="0" presId="urn:microsoft.com/office/officeart/2005/8/layout/gear1"/>
    <dgm:cxn modelId="{FB1D4BB5-3A3E-48EE-AB84-1905483F07F6}" srcId="{D044F76A-F678-4C0F-AB10-378C8C3DB7C6}" destId="{439F5774-AD35-41F4-AC82-CFB75C1F69AD}" srcOrd="0" destOrd="0" parTransId="{965DFC0F-503B-4497-B6B7-F91B3F3170D8}" sibTransId="{C1946D55-EB5B-43A3-837A-A58912271854}"/>
    <dgm:cxn modelId="{7E38C318-8E65-4616-8B3C-73A6846A1A83}" type="presOf" srcId="{D044F76A-F678-4C0F-AB10-378C8C3DB7C6}" destId="{B23CE397-C5B9-4EFB-852C-2AE1E152D38C}" srcOrd="0" destOrd="0" presId="urn:microsoft.com/office/officeart/2005/8/layout/gear1"/>
    <dgm:cxn modelId="{2B206C3D-9C69-4289-BCA4-148509677747}" type="presParOf" srcId="{B23CE397-C5B9-4EFB-852C-2AE1E152D38C}" destId="{E5CCEFE9-C230-4FC7-9F9D-B2850BC07341}" srcOrd="0" destOrd="0" presId="urn:microsoft.com/office/officeart/2005/8/layout/gear1"/>
    <dgm:cxn modelId="{B05C51C2-9127-4B59-8492-52608CC0BFBD}" type="presParOf" srcId="{B23CE397-C5B9-4EFB-852C-2AE1E152D38C}" destId="{49E38494-AA8A-422B-A7E5-D5A9CB361717}" srcOrd="1" destOrd="0" presId="urn:microsoft.com/office/officeart/2005/8/layout/gear1"/>
    <dgm:cxn modelId="{A129E751-A4F2-48C1-B979-984F735B1332}" type="presParOf" srcId="{B23CE397-C5B9-4EFB-852C-2AE1E152D38C}" destId="{29F06F23-D785-41BA-A2F7-E9C17E09D0C4}" srcOrd="2" destOrd="0" presId="urn:microsoft.com/office/officeart/2005/8/layout/gear1"/>
    <dgm:cxn modelId="{7082F698-B579-43A6-B671-3717D65D9C92}" type="presParOf" srcId="{B23CE397-C5B9-4EFB-852C-2AE1E152D38C}" destId="{1E341D00-DEB0-4C2B-95D8-ECE8BD9CEBDA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2FCBAB-D98D-40F6-B93E-BEE5A05B7A0D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D8A83F-49AD-46B3-B793-41F709D7F4B8}">
      <dgm:prSet phldrT="[Текст]" custT="1"/>
      <dgm:spPr/>
      <dgm:t>
        <a:bodyPr/>
        <a:lstStyle/>
        <a:p>
          <a:r>
            <a:rPr lang="ru-RU" sz="1400" b="1" u="none" strike="noStrike" dirty="0" smtClean="0">
              <a:latin typeface="Times New Roman" pitchFamily="18" charset="0"/>
              <a:cs typeface="Times New Roman" pitchFamily="18" charset="0"/>
            </a:rPr>
            <a:t>2019 год</a:t>
          </a:r>
        </a:p>
        <a:p>
          <a:r>
            <a:rPr lang="ru-RU" sz="1400" b="0" u="sng" strike="noStrike" dirty="0" smtClean="0">
              <a:latin typeface="Times New Roman" pitchFamily="18" charset="0"/>
              <a:cs typeface="Times New Roman" pitchFamily="18" charset="0"/>
            </a:rPr>
            <a:t>111 342,2</a:t>
          </a:r>
        </a:p>
      </dgm:t>
    </dgm:pt>
    <dgm:pt modelId="{1A300476-F73D-4F71-A6A7-1A6463840FF6}" type="parTrans" cxnId="{C8AE796F-9CA4-4D7F-92D0-BE3293318817}">
      <dgm:prSet/>
      <dgm:spPr/>
      <dgm:t>
        <a:bodyPr/>
        <a:lstStyle/>
        <a:p>
          <a:endParaRPr lang="ru-RU"/>
        </a:p>
      </dgm:t>
    </dgm:pt>
    <dgm:pt modelId="{9FF2AE1A-2880-447C-8391-7F91EC2FB1CC}" type="sibTrans" cxnId="{C8AE796F-9CA4-4D7F-92D0-BE3293318817}">
      <dgm:prSet/>
      <dgm:spPr/>
      <dgm:t>
        <a:bodyPr/>
        <a:lstStyle/>
        <a:p>
          <a:endParaRPr lang="ru-RU"/>
        </a:p>
      </dgm:t>
    </dgm:pt>
    <dgm:pt modelId="{8E5E61DC-F248-4D61-A7BD-69FF13839F4A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66 481,3</a:t>
          </a:r>
          <a:endParaRPr lang="ru-RU" sz="1200" u="sng" dirty="0"/>
        </a:p>
      </dgm:t>
    </dgm:pt>
    <dgm:pt modelId="{A2C08FE1-906E-42CB-819A-82A16913E350}" type="parTrans" cxnId="{C0A0CE78-9860-497B-A669-4E6D73CAA798}">
      <dgm:prSet/>
      <dgm:spPr/>
      <dgm:t>
        <a:bodyPr/>
        <a:lstStyle/>
        <a:p>
          <a:endParaRPr lang="ru-RU"/>
        </a:p>
      </dgm:t>
    </dgm:pt>
    <dgm:pt modelId="{28B3D151-855D-466C-B796-6E5C366603C7}" type="sibTrans" cxnId="{C0A0CE78-9860-497B-A669-4E6D73CAA798}">
      <dgm:prSet/>
      <dgm:spPr/>
      <dgm:t>
        <a:bodyPr/>
        <a:lstStyle/>
        <a:p>
          <a:endParaRPr lang="ru-RU"/>
        </a:p>
      </dgm:t>
    </dgm:pt>
    <dgm:pt modelId="{530124A1-3CD6-4E05-B689-39EF60D1B1C1}">
      <dgm:prSet phldrT="[Текст]"/>
      <dgm:spPr/>
      <dgm:t>
        <a:bodyPr/>
        <a:lstStyle/>
        <a:p>
          <a:endParaRPr lang="ru-RU"/>
        </a:p>
      </dgm:t>
    </dgm:pt>
    <dgm:pt modelId="{9867D840-C0C3-47D7-AC60-A1A8525A8E33}" type="parTrans" cxnId="{CE2E7116-6CD0-4DC4-9095-E878E2165ABC}">
      <dgm:prSet/>
      <dgm:spPr/>
      <dgm:t>
        <a:bodyPr/>
        <a:lstStyle/>
        <a:p>
          <a:endParaRPr lang="ru-RU"/>
        </a:p>
      </dgm:t>
    </dgm:pt>
    <dgm:pt modelId="{CDE5DD96-AAF0-4562-A859-C1E622BEC221}" type="sibTrans" cxnId="{CE2E7116-6CD0-4DC4-9095-E878E2165ABC}">
      <dgm:prSet/>
      <dgm:spPr/>
      <dgm:t>
        <a:bodyPr/>
        <a:lstStyle/>
        <a:p>
          <a:endParaRPr lang="ru-RU"/>
        </a:p>
      </dgm:t>
    </dgm:pt>
    <dgm:pt modelId="{F160EA14-18A2-452C-9A4F-499597BAF84E}">
      <dgm:prSet phldrT="[Текст]" phldr="1"/>
      <dgm:spPr/>
      <dgm:t>
        <a:bodyPr/>
        <a:lstStyle/>
        <a:p>
          <a:endParaRPr lang="ru-RU"/>
        </a:p>
      </dgm:t>
    </dgm:pt>
    <dgm:pt modelId="{A8CA07C5-64BF-4C48-88BC-67575F998B21}" type="parTrans" cxnId="{3D1A291B-DF5E-4450-8172-9F770F1542D6}">
      <dgm:prSet/>
      <dgm:spPr/>
      <dgm:t>
        <a:bodyPr/>
        <a:lstStyle/>
        <a:p>
          <a:endParaRPr lang="ru-RU"/>
        </a:p>
      </dgm:t>
    </dgm:pt>
    <dgm:pt modelId="{F9E18C03-BDED-4906-9E90-862592B7B8D0}" type="sibTrans" cxnId="{3D1A291B-DF5E-4450-8172-9F770F1542D6}">
      <dgm:prSet/>
      <dgm:spPr/>
      <dgm:t>
        <a:bodyPr/>
        <a:lstStyle/>
        <a:p>
          <a:endParaRPr lang="ru-RU"/>
        </a:p>
      </dgm:t>
    </dgm:pt>
    <dgm:pt modelId="{6441E113-F2E6-4D5E-8CEA-459846F945F0}">
      <dgm:prSet phldrT="[Текст]" phldr="1"/>
      <dgm:spPr/>
      <dgm:t>
        <a:bodyPr/>
        <a:lstStyle/>
        <a:p>
          <a:endParaRPr lang="ru-RU" dirty="0"/>
        </a:p>
      </dgm:t>
    </dgm:pt>
    <dgm:pt modelId="{DB5274E4-1CF6-4CE4-8F86-2B89FADCC266}" type="parTrans" cxnId="{86957C81-5798-4FBC-8FFA-B2304A4BF1EF}">
      <dgm:prSet/>
      <dgm:spPr/>
      <dgm:t>
        <a:bodyPr/>
        <a:lstStyle/>
        <a:p>
          <a:endParaRPr lang="ru-RU"/>
        </a:p>
      </dgm:t>
    </dgm:pt>
    <dgm:pt modelId="{1A3F393E-D0AB-4814-9D5A-8279B521A68F}" type="sibTrans" cxnId="{86957C81-5798-4FBC-8FFA-B2304A4BF1EF}">
      <dgm:prSet/>
      <dgm:spPr/>
      <dgm:t>
        <a:bodyPr/>
        <a:lstStyle/>
        <a:p>
          <a:endParaRPr lang="ru-RU"/>
        </a:p>
      </dgm:t>
    </dgm:pt>
    <dgm:pt modelId="{C26A36CA-14E3-4D5F-9AE5-5F6E2BDA5B3A}">
      <dgm:prSet phldrT="[Текст]"/>
      <dgm:spPr/>
      <dgm:t>
        <a:bodyPr/>
        <a:lstStyle/>
        <a:p>
          <a:endParaRPr lang="ru-RU"/>
        </a:p>
      </dgm:t>
    </dgm:pt>
    <dgm:pt modelId="{F4302387-FFCA-42A7-A937-F7EB7DF2092E}" type="parTrans" cxnId="{E566EFBC-DA9D-4C9F-AD68-C30554FF4E8F}">
      <dgm:prSet/>
      <dgm:spPr/>
      <dgm:t>
        <a:bodyPr/>
        <a:lstStyle/>
        <a:p>
          <a:endParaRPr lang="ru-RU"/>
        </a:p>
      </dgm:t>
    </dgm:pt>
    <dgm:pt modelId="{9B5666FE-A7C9-4BA8-8836-4E4F5CA822F1}" type="sibTrans" cxnId="{E566EFBC-DA9D-4C9F-AD68-C30554FF4E8F}">
      <dgm:prSet/>
      <dgm:spPr/>
      <dgm:t>
        <a:bodyPr/>
        <a:lstStyle/>
        <a:p>
          <a:endParaRPr lang="ru-RU"/>
        </a:p>
      </dgm:t>
    </dgm:pt>
    <dgm:pt modelId="{C5D1E7F5-D6B2-4C0B-A2E0-C7B7408CF34D}">
      <dgm:prSet phldrT="[Текст]" phldr="1"/>
      <dgm:spPr/>
      <dgm:t>
        <a:bodyPr/>
        <a:lstStyle/>
        <a:p>
          <a:endParaRPr lang="ru-RU" dirty="0"/>
        </a:p>
      </dgm:t>
    </dgm:pt>
    <dgm:pt modelId="{7B0DDDAA-52E9-4B12-A9C1-C406A93A11E4}" type="parTrans" cxnId="{CD8890EB-3487-4A27-B5A6-FFA62F6830BE}">
      <dgm:prSet/>
      <dgm:spPr/>
      <dgm:t>
        <a:bodyPr/>
        <a:lstStyle/>
        <a:p>
          <a:endParaRPr lang="ru-RU"/>
        </a:p>
      </dgm:t>
    </dgm:pt>
    <dgm:pt modelId="{667A7C0A-9DD2-4D55-BB26-2AD62A925F83}" type="sibTrans" cxnId="{CD8890EB-3487-4A27-B5A6-FFA62F6830BE}">
      <dgm:prSet/>
      <dgm:spPr/>
      <dgm:t>
        <a:bodyPr/>
        <a:lstStyle/>
        <a:p>
          <a:endParaRPr lang="ru-RU"/>
        </a:p>
      </dgm:t>
    </dgm:pt>
    <dgm:pt modelId="{DDA50B4B-9FE8-4068-890E-E47395D7EC35}">
      <dgm:prSet phldrT="[Текст]" phldr="1"/>
      <dgm:spPr/>
      <dgm:t>
        <a:bodyPr/>
        <a:lstStyle/>
        <a:p>
          <a:endParaRPr lang="ru-RU" dirty="0"/>
        </a:p>
      </dgm:t>
    </dgm:pt>
    <dgm:pt modelId="{828B7375-D87D-44DE-A814-64DC2491BDE9}" type="parTrans" cxnId="{BC3EB38A-54F7-483F-B7C3-FE6E24988ACC}">
      <dgm:prSet/>
      <dgm:spPr/>
      <dgm:t>
        <a:bodyPr/>
        <a:lstStyle/>
        <a:p>
          <a:endParaRPr lang="ru-RU"/>
        </a:p>
      </dgm:t>
    </dgm:pt>
    <dgm:pt modelId="{726654AD-16A1-4E52-A9CF-72A7718B231E}" type="sibTrans" cxnId="{BC3EB38A-54F7-483F-B7C3-FE6E24988ACC}">
      <dgm:prSet/>
      <dgm:spPr/>
      <dgm:t>
        <a:bodyPr/>
        <a:lstStyle/>
        <a:p>
          <a:endParaRPr lang="ru-RU"/>
        </a:p>
      </dgm:t>
    </dgm:pt>
    <dgm:pt modelId="{6C1E1188-D713-4355-B245-69DD9B61764D}">
      <dgm:prSet/>
      <dgm:spPr/>
      <dgm:t>
        <a:bodyPr/>
        <a:lstStyle/>
        <a:p>
          <a:endParaRPr lang="ru-RU"/>
        </a:p>
      </dgm:t>
    </dgm:pt>
    <dgm:pt modelId="{BEB8A374-35DF-410C-AEDF-8F19D62309EE}" type="parTrans" cxnId="{70ED4AB1-D444-48E3-B834-FE3E62393D09}">
      <dgm:prSet/>
      <dgm:spPr/>
      <dgm:t>
        <a:bodyPr/>
        <a:lstStyle/>
        <a:p>
          <a:endParaRPr lang="ru-RU"/>
        </a:p>
      </dgm:t>
    </dgm:pt>
    <dgm:pt modelId="{EA1CBC23-9368-4AEB-BB5D-648F4B404359}" type="sibTrans" cxnId="{70ED4AB1-D444-48E3-B834-FE3E62393D09}">
      <dgm:prSet/>
      <dgm:spPr/>
      <dgm:t>
        <a:bodyPr/>
        <a:lstStyle/>
        <a:p>
          <a:endParaRPr lang="ru-RU"/>
        </a:p>
      </dgm:t>
    </dgm:pt>
    <dgm:pt modelId="{A21D710C-1B69-4030-B9C6-6A889243D31C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44 842,9</a:t>
          </a:r>
          <a:endParaRPr lang="ru-RU" sz="1200" u="sng" dirty="0"/>
        </a:p>
      </dgm:t>
    </dgm:pt>
    <dgm:pt modelId="{19A9E599-E628-4AC5-AD29-47B057C2924B}" type="parTrans" cxnId="{5D4587AD-3D8E-46F8-B877-2DD884974B82}">
      <dgm:prSet/>
      <dgm:spPr/>
      <dgm:t>
        <a:bodyPr/>
        <a:lstStyle/>
        <a:p>
          <a:endParaRPr lang="ru-RU"/>
        </a:p>
      </dgm:t>
    </dgm:pt>
    <dgm:pt modelId="{C322ECAA-29EE-4854-A6FE-86677BBD5171}" type="sibTrans" cxnId="{5D4587AD-3D8E-46F8-B877-2DD884974B82}">
      <dgm:prSet/>
      <dgm:spPr/>
      <dgm:t>
        <a:bodyPr/>
        <a:lstStyle/>
        <a:p>
          <a:endParaRPr lang="ru-RU"/>
        </a:p>
      </dgm:t>
    </dgm:pt>
    <dgm:pt modelId="{63B0ED29-90CB-46C0-9E70-45C50B4934C7}" type="pres">
      <dgm:prSet presAssocID="{252FCBAB-D98D-40F6-B93E-BEE5A05B7A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B19ADB-2A35-4F36-AE5E-97E1E8236E55}" type="pres">
      <dgm:prSet presAssocID="{04D8A83F-49AD-46B3-B793-41F709D7F4B8}" presName="centerShape" presStyleLbl="node0" presStyleIdx="0" presStyleCnt="1" custScaleX="82997" custScaleY="48246" custLinFactNeighborX="-29607" custLinFactNeighborY="-41363"/>
      <dgm:spPr/>
      <dgm:t>
        <a:bodyPr/>
        <a:lstStyle/>
        <a:p>
          <a:endParaRPr lang="ru-RU"/>
        </a:p>
      </dgm:t>
    </dgm:pt>
    <dgm:pt modelId="{CD780C7B-CC4F-45B5-8BC6-3D7CB5861001}" type="pres">
      <dgm:prSet presAssocID="{A2C08FE1-906E-42CB-819A-82A16913E350}" presName="parTrans" presStyleLbl="bgSibTrans2D1" presStyleIdx="0" presStyleCnt="2" custAng="21382272" custScaleX="40271" custScaleY="53398" custLinFactNeighborX="-12965" custLinFactNeighborY="-79083"/>
      <dgm:spPr/>
      <dgm:t>
        <a:bodyPr/>
        <a:lstStyle/>
        <a:p>
          <a:endParaRPr lang="ru-RU"/>
        </a:p>
      </dgm:t>
    </dgm:pt>
    <dgm:pt modelId="{9BF2F25D-3EC7-478D-B00E-11EAEA90BCC0}" type="pres">
      <dgm:prSet presAssocID="{8E5E61DC-F248-4D61-A7BD-69FF13839F4A}" presName="node" presStyleLbl="node1" presStyleIdx="0" presStyleCnt="2" custScaleX="58630" custScaleY="96635" custRadScaleRad="90347" custRadScaleInc="-231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11807-2A52-4955-BAC2-B8F73F4D1EBB}" type="pres">
      <dgm:prSet presAssocID="{19A9E599-E628-4AC5-AD29-47B057C2924B}" presName="parTrans" presStyleLbl="bgSibTrans2D1" presStyleIdx="1" presStyleCnt="2" custAng="582676" custScaleX="33555" custScaleY="52606" custLinFactNeighborX="7926" custLinFactNeighborY="-73733"/>
      <dgm:spPr/>
      <dgm:t>
        <a:bodyPr/>
        <a:lstStyle/>
        <a:p>
          <a:endParaRPr lang="ru-RU"/>
        </a:p>
      </dgm:t>
    </dgm:pt>
    <dgm:pt modelId="{4C630D1B-5501-4A11-9B88-0E96A803E08F}" type="pres">
      <dgm:prSet presAssocID="{A21D710C-1B69-4030-B9C6-6A889243D31C}" presName="node" presStyleLbl="node1" presStyleIdx="1" presStyleCnt="2" custScaleX="54441" custScaleY="96635" custRadScaleRad="41491" custRadScaleInc="-127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65BEEC-941C-4D98-88F9-EAFF342C30AC}" type="presOf" srcId="{A2C08FE1-906E-42CB-819A-82A16913E350}" destId="{CD780C7B-CC4F-45B5-8BC6-3D7CB5861001}" srcOrd="0" destOrd="0" presId="urn:microsoft.com/office/officeart/2005/8/layout/radial4"/>
    <dgm:cxn modelId="{E566EFBC-DA9D-4C9F-AD68-C30554FF4E8F}" srcId="{252FCBAB-D98D-40F6-B93E-BEE5A05B7A0D}" destId="{C26A36CA-14E3-4D5F-9AE5-5F6E2BDA5B3A}" srcOrd="2" destOrd="0" parTransId="{F4302387-FFCA-42A7-A937-F7EB7DF2092E}" sibTransId="{9B5666FE-A7C9-4BA8-8836-4E4F5CA822F1}"/>
    <dgm:cxn modelId="{86957C81-5798-4FBC-8FFA-B2304A4BF1EF}" srcId="{530124A1-3CD6-4E05-B689-39EF60D1B1C1}" destId="{6441E113-F2E6-4D5E-8CEA-459846F945F0}" srcOrd="1" destOrd="0" parTransId="{DB5274E4-1CF6-4CE4-8F86-2B89FADCC266}" sibTransId="{1A3F393E-D0AB-4814-9D5A-8279B521A68F}"/>
    <dgm:cxn modelId="{CE2E7116-6CD0-4DC4-9095-E878E2165ABC}" srcId="{252FCBAB-D98D-40F6-B93E-BEE5A05B7A0D}" destId="{530124A1-3CD6-4E05-B689-39EF60D1B1C1}" srcOrd="1" destOrd="0" parTransId="{9867D840-C0C3-47D7-AC60-A1A8525A8E33}" sibTransId="{CDE5DD96-AAF0-4562-A859-C1E622BEC221}"/>
    <dgm:cxn modelId="{CD8890EB-3487-4A27-B5A6-FFA62F6830BE}" srcId="{C26A36CA-14E3-4D5F-9AE5-5F6E2BDA5B3A}" destId="{C5D1E7F5-D6B2-4C0B-A2E0-C7B7408CF34D}" srcOrd="0" destOrd="0" parTransId="{7B0DDDAA-52E9-4B12-A9C1-C406A93A11E4}" sibTransId="{667A7C0A-9DD2-4D55-BB26-2AD62A925F83}"/>
    <dgm:cxn modelId="{720F1301-4E8F-48D3-A70F-D01912EF2AAD}" type="presOf" srcId="{04D8A83F-49AD-46B3-B793-41F709D7F4B8}" destId="{4BB19ADB-2A35-4F36-AE5E-97E1E8236E55}" srcOrd="0" destOrd="0" presId="urn:microsoft.com/office/officeart/2005/8/layout/radial4"/>
    <dgm:cxn modelId="{7AE2F364-54A4-439D-9255-12E33D1605A2}" type="presOf" srcId="{8E5E61DC-F248-4D61-A7BD-69FF13839F4A}" destId="{9BF2F25D-3EC7-478D-B00E-11EAEA90BCC0}" srcOrd="0" destOrd="0" presId="urn:microsoft.com/office/officeart/2005/8/layout/radial4"/>
    <dgm:cxn modelId="{C0A0CE78-9860-497B-A669-4E6D73CAA798}" srcId="{04D8A83F-49AD-46B3-B793-41F709D7F4B8}" destId="{8E5E61DC-F248-4D61-A7BD-69FF13839F4A}" srcOrd="0" destOrd="0" parTransId="{A2C08FE1-906E-42CB-819A-82A16913E350}" sibTransId="{28B3D151-855D-466C-B796-6E5C366603C7}"/>
    <dgm:cxn modelId="{A6289BCE-0C1B-466C-91D1-C45D35FC5C6D}" type="presOf" srcId="{A21D710C-1B69-4030-B9C6-6A889243D31C}" destId="{4C630D1B-5501-4A11-9B88-0E96A803E08F}" srcOrd="0" destOrd="0" presId="urn:microsoft.com/office/officeart/2005/8/layout/radial4"/>
    <dgm:cxn modelId="{A354FE7C-E557-4830-9D1E-78B504AA842C}" type="presOf" srcId="{252FCBAB-D98D-40F6-B93E-BEE5A05B7A0D}" destId="{63B0ED29-90CB-46C0-9E70-45C50B4934C7}" srcOrd="0" destOrd="0" presId="urn:microsoft.com/office/officeart/2005/8/layout/radial4"/>
    <dgm:cxn modelId="{69062C47-15CA-4E38-B01D-C4D6107E0803}" type="presOf" srcId="{19A9E599-E628-4AC5-AD29-47B057C2924B}" destId="{C0711807-2A52-4955-BAC2-B8F73F4D1EBB}" srcOrd="0" destOrd="0" presId="urn:microsoft.com/office/officeart/2005/8/layout/radial4"/>
    <dgm:cxn modelId="{BC3EB38A-54F7-483F-B7C3-FE6E24988ACC}" srcId="{C26A36CA-14E3-4D5F-9AE5-5F6E2BDA5B3A}" destId="{DDA50B4B-9FE8-4068-890E-E47395D7EC35}" srcOrd="1" destOrd="0" parTransId="{828B7375-D87D-44DE-A814-64DC2491BDE9}" sibTransId="{726654AD-16A1-4E52-A9CF-72A7718B231E}"/>
    <dgm:cxn modelId="{3D1A291B-DF5E-4450-8172-9F770F1542D6}" srcId="{530124A1-3CD6-4E05-B689-39EF60D1B1C1}" destId="{F160EA14-18A2-452C-9A4F-499597BAF84E}" srcOrd="0" destOrd="0" parTransId="{A8CA07C5-64BF-4C48-88BC-67575F998B21}" sibTransId="{F9E18C03-BDED-4906-9E90-862592B7B8D0}"/>
    <dgm:cxn modelId="{5D4587AD-3D8E-46F8-B877-2DD884974B82}" srcId="{04D8A83F-49AD-46B3-B793-41F709D7F4B8}" destId="{A21D710C-1B69-4030-B9C6-6A889243D31C}" srcOrd="1" destOrd="0" parTransId="{19A9E599-E628-4AC5-AD29-47B057C2924B}" sibTransId="{C322ECAA-29EE-4854-A6FE-86677BBD5171}"/>
    <dgm:cxn modelId="{70ED4AB1-D444-48E3-B834-FE3E62393D09}" srcId="{252FCBAB-D98D-40F6-B93E-BEE5A05B7A0D}" destId="{6C1E1188-D713-4355-B245-69DD9B61764D}" srcOrd="3" destOrd="0" parTransId="{BEB8A374-35DF-410C-AEDF-8F19D62309EE}" sibTransId="{EA1CBC23-9368-4AEB-BB5D-648F4B404359}"/>
    <dgm:cxn modelId="{C8AE796F-9CA4-4D7F-92D0-BE3293318817}" srcId="{252FCBAB-D98D-40F6-B93E-BEE5A05B7A0D}" destId="{04D8A83F-49AD-46B3-B793-41F709D7F4B8}" srcOrd="0" destOrd="0" parTransId="{1A300476-F73D-4F71-A6A7-1A6463840FF6}" sibTransId="{9FF2AE1A-2880-447C-8391-7F91EC2FB1CC}"/>
    <dgm:cxn modelId="{C884CA26-1F27-4557-8849-84247CE48A21}" type="presParOf" srcId="{63B0ED29-90CB-46C0-9E70-45C50B4934C7}" destId="{4BB19ADB-2A35-4F36-AE5E-97E1E8236E55}" srcOrd="0" destOrd="0" presId="urn:microsoft.com/office/officeart/2005/8/layout/radial4"/>
    <dgm:cxn modelId="{EC774C0E-943A-4722-94FD-6BD5D095FDCB}" type="presParOf" srcId="{63B0ED29-90CB-46C0-9E70-45C50B4934C7}" destId="{CD780C7B-CC4F-45B5-8BC6-3D7CB5861001}" srcOrd="1" destOrd="0" presId="urn:microsoft.com/office/officeart/2005/8/layout/radial4"/>
    <dgm:cxn modelId="{2AE9F10B-1B43-4FC6-ABA8-EDD4C15CA55A}" type="presParOf" srcId="{63B0ED29-90CB-46C0-9E70-45C50B4934C7}" destId="{9BF2F25D-3EC7-478D-B00E-11EAEA90BCC0}" srcOrd="2" destOrd="0" presId="urn:microsoft.com/office/officeart/2005/8/layout/radial4"/>
    <dgm:cxn modelId="{87A028F3-9FDF-4C0A-8365-BE8E729D05F8}" type="presParOf" srcId="{63B0ED29-90CB-46C0-9E70-45C50B4934C7}" destId="{C0711807-2A52-4955-BAC2-B8F73F4D1EBB}" srcOrd="3" destOrd="0" presId="urn:microsoft.com/office/officeart/2005/8/layout/radial4"/>
    <dgm:cxn modelId="{B6DE703A-F2D5-4CB5-9AE7-55FCFA523B37}" type="presParOf" srcId="{63B0ED29-90CB-46C0-9E70-45C50B4934C7}" destId="{4C630D1B-5501-4A11-9B88-0E96A803E08F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E975AE-2CDD-4F53-8F19-A21539602B0D}" type="doc">
      <dgm:prSet loTypeId="urn:microsoft.com/office/officeart/2005/8/layout/radial4" loCatId="relationship" qsTypeId="urn:microsoft.com/office/officeart/2005/8/quickstyle/3d3" qsCatId="3D" csTypeId="urn:microsoft.com/office/officeart/2005/8/colors/accent4_3" csCatId="accent4" phldr="1"/>
      <dgm:spPr/>
      <dgm:t>
        <a:bodyPr/>
        <a:lstStyle/>
        <a:p>
          <a:endParaRPr lang="ru-RU"/>
        </a:p>
      </dgm:t>
    </dgm:pt>
    <dgm:pt modelId="{D9D0DE46-EABD-4BFE-AA8F-63CFAC73FA46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2020 год</a:t>
          </a:r>
        </a:p>
        <a:p>
          <a:r>
            <a:rPr lang="ru-RU" sz="1400" u="sng" dirty="0" smtClean="0">
              <a:latin typeface="Times New Roman" pitchFamily="18" charset="0"/>
              <a:cs typeface="Times New Roman" pitchFamily="18" charset="0"/>
            </a:rPr>
            <a:t>0,00</a:t>
          </a:r>
          <a:endParaRPr lang="ru-RU" sz="1400" u="sng" dirty="0">
            <a:latin typeface="Times New Roman" pitchFamily="18" charset="0"/>
            <a:cs typeface="Times New Roman" pitchFamily="18" charset="0"/>
          </a:endParaRPr>
        </a:p>
      </dgm:t>
    </dgm:pt>
    <dgm:pt modelId="{E23E062F-3E23-4EE5-9E20-51FCA195D0AD}" type="parTrans" cxnId="{C1C44B2C-817C-4DC7-B058-983573B6550B}">
      <dgm:prSet/>
      <dgm:spPr/>
      <dgm:t>
        <a:bodyPr/>
        <a:lstStyle/>
        <a:p>
          <a:endParaRPr lang="ru-RU"/>
        </a:p>
      </dgm:t>
    </dgm:pt>
    <dgm:pt modelId="{8ABA924B-27E7-4DAE-A389-C08E40F10D72}" type="sibTrans" cxnId="{C1C44B2C-817C-4DC7-B058-983573B6550B}">
      <dgm:prSet/>
      <dgm:spPr/>
      <dgm:t>
        <a:bodyPr/>
        <a:lstStyle/>
        <a:p>
          <a:endParaRPr lang="ru-RU"/>
        </a:p>
      </dgm:t>
    </dgm:pt>
    <dgm:pt modelId="{634E533B-795E-4B92-8677-35BB9FD273EC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  <a:endParaRPr lang="ru-RU" sz="1200" dirty="0"/>
        </a:p>
      </dgm:t>
    </dgm:pt>
    <dgm:pt modelId="{DD4E0537-FC65-40A7-B432-8345820B99EB}" type="parTrans" cxnId="{EDEF2938-E309-4A11-AFA0-DB231B24A929}">
      <dgm:prSet/>
      <dgm:spPr/>
      <dgm:t>
        <a:bodyPr/>
        <a:lstStyle/>
        <a:p>
          <a:endParaRPr lang="ru-RU"/>
        </a:p>
      </dgm:t>
    </dgm:pt>
    <dgm:pt modelId="{5CFF0B09-6B94-4617-9914-4048FFA06966}" type="sibTrans" cxnId="{EDEF2938-E309-4A11-AFA0-DB231B24A929}">
      <dgm:prSet/>
      <dgm:spPr/>
      <dgm:t>
        <a:bodyPr/>
        <a:lstStyle/>
        <a:p>
          <a:endParaRPr lang="ru-RU"/>
        </a:p>
      </dgm:t>
    </dgm:pt>
    <dgm:pt modelId="{43CCDD7F-CB26-441E-A33B-78D5F98AEF9E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  <a:endParaRPr lang="ru-RU" sz="1200" dirty="0"/>
        </a:p>
      </dgm:t>
    </dgm:pt>
    <dgm:pt modelId="{58A20643-F4A7-47CD-9F3A-49A14CE4EA94}" type="parTrans" cxnId="{03F325A1-23F0-40AF-99D6-A5852982A029}">
      <dgm:prSet/>
      <dgm:spPr/>
      <dgm:t>
        <a:bodyPr/>
        <a:lstStyle/>
        <a:p>
          <a:endParaRPr lang="ru-RU"/>
        </a:p>
      </dgm:t>
    </dgm:pt>
    <dgm:pt modelId="{29DF3CFC-B824-4A73-9AE5-9A7BBBCBC4E4}" type="sibTrans" cxnId="{03F325A1-23F0-40AF-99D6-A5852982A029}">
      <dgm:prSet/>
      <dgm:spPr/>
      <dgm:t>
        <a:bodyPr/>
        <a:lstStyle/>
        <a:p>
          <a:endParaRPr lang="ru-RU"/>
        </a:p>
      </dgm:t>
    </dgm:pt>
    <dgm:pt modelId="{9F85F99C-0C33-4747-BB98-9D69BE34F0D8}" type="pres">
      <dgm:prSet presAssocID="{FAE975AE-2CDD-4F53-8F19-A21539602B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6ED5BC-4D24-43E5-95ED-3A6B60B01C66}" type="pres">
      <dgm:prSet presAssocID="{D9D0DE46-EABD-4BFE-AA8F-63CFAC73FA46}" presName="centerShape" presStyleLbl="node0" presStyleIdx="0" presStyleCnt="1" custScaleX="124549" custScaleY="64673" custLinFactNeighborX="3760" custLinFactNeighborY="-46100"/>
      <dgm:spPr/>
      <dgm:t>
        <a:bodyPr/>
        <a:lstStyle/>
        <a:p>
          <a:endParaRPr lang="ru-RU"/>
        </a:p>
      </dgm:t>
    </dgm:pt>
    <dgm:pt modelId="{D03FEB28-F264-4AEF-9B22-724C16684021}" type="pres">
      <dgm:prSet presAssocID="{DD4E0537-FC65-40A7-B432-8345820B99EB}" presName="parTrans" presStyleLbl="bgSibTrans2D1" presStyleIdx="0" presStyleCnt="2" custAng="20552829" custScaleX="54629" custScaleY="84543" custLinFactNeighborX="5305" custLinFactNeighborY="-67816"/>
      <dgm:spPr/>
      <dgm:t>
        <a:bodyPr/>
        <a:lstStyle/>
        <a:p>
          <a:endParaRPr lang="ru-RU"/>
        </a:p>
      </dgm:t>
    </dgm:pt>
    <dgm:pt modelId="{30D96231-7C6A-4F69-B7E0-72BF696A8AD3}" type="pres">
      <dgm:prSet presAssocID="{634E533B-795E-4B92-8677-35BB9FD273EC}" presName="node" presStyleLbl="node1" presStyleIdx="0" presStyleCnt="2" custScaleX="82730" custScaleY="131445" custRadScaleRad="31877" custRadScaleInc="-276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51D87-911A-4272-A89A-7D2524D8B31A}" type="pres">
      <dgm:prSet presAssocID="{58A20643-F4A7-47CD-9F3A-49A14CE4EA94}" presName="parTrans" presStyleLbl="bgSibTrans2D1" presStyleIdx="1" presStyleCnt="2" custAng="905907" custScaleX="49526" custScaleY="86735" custLinFactNeighborX="-4561" custLinFactNeighborY="-66898"/>
      <dgm:spPr/>
      <dgm:t>
        <a:bodyPr/>
        <a:lstStyle/>
        <a:p>
          <a:endParaRPr lang="ru-RU"/>
        </a:p>
      </dgm:t>
    </dgm:pt>
    <dgm:pt modelId="{41F787DB-A0D5-4E35-B85A-AFD353B2C744}" type="pres">
      <dgm:prSet presAssocID="{43CCDD7F-CB26-441E-A33B-78D5F98AEF9E}" presName="node" presStyleLbl="node1" presStyleIdx="1" presStyleCnt="2" custScaleX="73337" custScaleY="129547" custRadScaleRad="48760" custRadScaleInc="28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58788C-AAE8-431B-A9C7-1BE0E3FC46D0}" type="presOf" srcId="{634E533B-795E-4B92-8677-35BB9FD273EC}" destId="{30D96231-7C6A-4F69-B7E0-72BF696A8AD3}" srcOrd="0" destOrd="0" presId="urn:microsoft.com/office/officeart/2005/8/layout/radial4"/>
    <dgm:cxn modelId="{BD453190-9335-4EBE-8BA7-2729D8A09126}" type="presOf" srcId="{D9D0DE46-EABD-4BFE-AA8F-63CFAC73FA46}" destId="{366ED5BC-4D24-43E5-95ED-3A6B60B01C66}" srcOrd="0" destOrd="0" presId="urn:microsoft.com/office/officeart/2005/8/layout/radial4"/>
    <dgm:cxn modelId="{EDEF2938-E309-4A11-AFA0-DB231B24A929}" srcId="{D9D0DE46-EABD-4BFE-AA8F-63CFAC73FA46}" destId="{634E533B-795E-4B92-8677-35BB9FD273EC}" srcOrd="0" destOrd="0" parTransId="{DD4E0537-FC65-40A7-B432-8345820B99EB}" sibTransId="{5CFF0B09-6B94-4617-9914-4048FFA06966}"/>
    <dgm:cxn modelId="{F658CC92-DA25-489A-9A6B-79B5273554D8}" type="presOf" srcId="{58A20643-F4A7-47CD-9F3A-49A14CE4EA94}" destId="{B9551D87-911A-4272-A89A-7D2524D8B31A}" srcOrd="0" destOrd="0" presId="urn:microsoft.com/office/officeart/2005/8/layout/radial4"/>
    <dgm:cxn modelId="{E229C971-793C-45CB-BE3D-6BC2D4DE5329}" type="presOf" srcId="{43CCDD7F-CB26-441E-A33B-78D5F98AEF9E}" destId="{41F787DB-A0D5-4E35-B85A-AFD353B2C744}" srcOrd="0" destOrd="0" presId="urn:microsoft.com/office/officeart/2005/8/layout/radial4"/>
    <dgm:cxn modelId="{C1C44B2C-817C-4DC7-B058-983573B6550B}" srcId="{FAE975AE-2CDD-4F53-8F19-A21539602B0D}" destId="{D9D0DE46-EABD-4BFE-AA8F-63CFAC73FA46}" srcOrd="0" destOrd="0" parTransId="{E23E062F-3E23-4EE5-9E20-51FCA195D0AD}" sibTransId="{8ABA924B-27E7-4DAE-A389-C08E40F10D72}"/>
    <dgm:cxn modelId="{03F325A1-23F0-40AF-99D6-A5852982A029}" srcId="{D9D0DE46-EABD-4BFE-AA8F-63CFAC73FA46}" destId="{43CCDD7F-CB26-441E-A33B-78D5F98AEF9E}" srcOrd="1" destOrd="0" parTransId="{58A20643-F4A7-47CD-9F3A-49A14CE4EA94}" sibTransId="{29DF3CFC-B824-4A73-9AE5-9A7BBBCBC4E4}"/>
    <dgm:cxn modelId="{1B97FBD3-3706-477F-81F2-954E1144CFE2}" type="presOf" srcId="{DD4E0537-FC65-40A7-B432-8345820B99EB}" destId="{D03FEB28-F264-4AEF-9B22-724C16684021}" srcOrd="0" destOrd="0" presId="urn:microsoft.com/office/officeart/2005/8/layout/radial4"/>
    <dgm:cxn modelId="{B0F77F9E-01D4-4A63-9051-83AE38EEB72D}" type="presOf" srcId="{FAE975AE-2CDD-4F53-8F19-A21539602B0D}" destId="{9F85F99C-0C33-4747-BB98-9D69BE34F0D8}" srcOrd="0" destOrd="0" presId="urn:microsoft.com/office/officeart/2005/8/layout/radial4"/>
    <dgm:cxn modelId="{F8FEE06D-541E-4480-8A95-D9CC382C7B06}" type="presParOf" srcId="{9F85F99C-0C33-4747-BB98-9D69BE34F0D8}" destId="{366ED5BC-4D24-43E5-95ED-3A6B60B01C66}" srcOrd="0" destOrd="0" presId="urn:microsoft.com/office/officeart/2005/8/layout/radial4"/>
    <dgm:cxn modelId="{855C8CAF-B6CE-476B-B357-D5629C0608C6}" type="presParOf" srcId="{9F85F99C-0C33-4747-BB98-9D69BE34F0D8}" destId="{D03FEB28-F264-4AEF-9B22-724C16684021}" srcOrd="1" destOrd="0" presId="urn:microsoft.com/office/officeart/2005/8/layout/radial4"/>
    <dgm:cxn modelId="{074F55A1-46BE-4045-A417-42D700CC094C}" type="presParOf" srcId="{9F85F99C-0C33-4747-BB98-9D69BE34F0D8}" destId="{30D96231-7C6A-4F69-B7E0-72BF696A8AD3}" srcOrd="2" destOrd="0" presId="urn:microsoft.com/office/officeart/2005/8/layout/radial4"/>
    <dgm:cxn modelId="{D7B9F7BF-7C0F-4337-809E-E1A717FA3F79}" type="presParOf" srcId="{9F85F99C-0C33-4747-BB98-9D69BE34F0D8}" destId="{B9551D87-911A-4272-A89A-7D2524D8B31A}" srcOrd="3" destOrd="0" presId="urn:microsoft.com/office/officeart/2005/8/layout/radial4"/>
    <dgm:cxn modelId="{C00B4261-D3B3-44CE-AA24-FFD3A406F695}" type="presParOf" srcId="{9F85F99C-0C33-4747-BB98-9D69BE34F0D8}" destId="{41F787DB-A0D5-4E35-B85A-AFD353B2C74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945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493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A224-B187-4F30-BF23-6D273417D15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F4AF52-F3C9-4C64-B879-CCCBFA26016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E3C043-011B-4D4F-BBA6-27C6FF837B4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CFE7E6-F6D0-4BAD-AEF4-67CC2A0FE11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52AC3A-4989-4600-8F06-507A291702D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A4C43-AB67-4BDE-B6AA-7AB8ACD8D957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_____Microsoft_Excel_97-20037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emf"/><Relationship Id="rId5" Type="http://schemas.openxmlformats.org/officeDocument/2006/relationships/oleObject" Target="../embeddings/_____Microsoft_Excel_97-20038.xls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emf"/><Relationship Id="rId5" Type="http://schemas.openxmlformats.org/officeDocument/2006/relationships/oleObject" Target="../embeddings/_____Microsoft_Excel_97-20039.xls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11.xls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_____Microsoft_Excel_97-200310.xls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_____Microsoft_Excel_97-2003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3.xls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_____Microsoft_Excel_97-20032.xls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_____Microsoft_Excel_97-20034.xls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6.xls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_____Microsoft_Excel_97-20035.xls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Проект б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юджета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2018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2019 и 2020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smtClean="0">
                <a:solidFill>
                  <a:schemeClr val="tx1"/>
                </a:solidFill>
                <a:effectLst/>
              </a:rPr>
              <a:t/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40"/>
            <a:ext cx="8291512" cy="92869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80A2D-FDA3-44EB-B6E6-920DB56C152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5017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476250"/>
          <a:ext cx="9144000" cy="504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79" name="Worksheet" r:id="rId4" imgW="7477041" imgH="3190859" progId="Excel.Sheet.8">
                  <p:embed/>
                </p:oleObj>
              </mc:Choice>
              <mc:Fallback>
                <p:oleObj name="Worksheet" r:id="rId4" imgW="7477041" imgH="3190859" progId="Excel.Sheet.8">
                  <p:embed/>
                  <p:pic>
                    <p:nvPicPr>
                      <p:cNvPr id="0" name="Содержимое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6250"/>
                        <a:ext cx="9144000" cy="50403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graphicFrame>
        <p:nvGraphicFramePr>
          <p:cNvPr id="51202" name="Диаграмма 5"/>
          <p:cNvGraphicFramePr>
            <a:graphicFrameLocks/>
          </p:cNvGraphicFramePr>
          <p:nvPr/>
        </p:nvGraphicFramePr>
        <p:xfrm>
          <a:off x="0" y="1050429"/>
          <a:ext cx="9272588" cy="612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7" name="Worksheet" r:id="rId5" imgW="8896384" imgH="5152927" progId="Excel.Sheet.8">
                  <p:embed/>
                </p:oleObj>
              </mc:Choice>
              <mc:Fallback>
                <p:oleObj name="Worksheet" r:id="rId5" imgW="8896384" imgH="5152927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50429"/>
                        <a:ext cx="9272588" cy="612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6"/>
          <p:cNvSpPr txBox="1"/>
          <p:nvPr/>
        </p:nvSpPr>
        <p:spPr>
          <a:xfrm>
            <a:off x="1571604" y="3573016"/>
            <a:ext cx="912163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-8,7</a:t>
            </a:r>
            <a:r>
              <a:rPr lang="en-US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3419872" y="3645024"/>
            <a:ext cx="720080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-33,7%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929190" y="3717032"/>
            <a:ext cx="866946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+1,6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6588223" y="3861048"/>
            <a:ext cx="792089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-21,1</a:t>
            </a:r>
            <a:r>
              <a:rPr lang="en-US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3500431" y="1785926"/>
            <a:ext cx="928694" cy="500066"/>
          </a:xfrm>
          <a:prstGeom prst="rightArrow">
            <a:avLst>
              <a:gd name="adj1" fmla="val 50000"/>
              <a:gd name="adj2" fmla="val 3792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-191999,5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5000628" y="1928802"/>
            <a:ext cx="1000132" cy="564094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-33138,4</a:t>
            </a:r>
          </a:p>
          <a:p>
            <a:pPr algn="ctr">
              <a:defRPr/>
            </a:pPr>
            <a:endParaRPr lang="ru-RU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643702" y="2348880"/>
            <a:ext cx="928694" cy="504056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-108859,4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2" name="Прямоугольник 17"/>
          <p:cNvSpPr>
            <a:spLocks noChangeArrowheads="1"/>
          </p:cNvSpPr>
          <p:nvPr/>
        </p:nvSpPr>
        <p:spPr bwMode="auto">
          <a:xfrm>
            <a:off x="7715250" y="548681"/>
            <a:ext cx="12033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dirty="0"/>
              <a:t>(тыс.руб.)</a:t>
            </a:r>
          </a:p>
        </p:txBody>
      </p:sp>
      <p:sp>
        <p:nvSpPr>
          <p:cNvPr id="19" name="TextBox 18"/>
          <p:cNvSpPr txBox="1"/>
          <p:nvPr/>
        </p:nvSpPr>
        <p:spPr>
          <a:xfrm rot="10800000" flipV="1">
            <a:off x="4214810" y="5771785"/>
            <a:ext cx="500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 b="1" i="1" dirty="0" smtClean="0">
                <a:solidFill>
                  <a:schemeClr val="accent4">
                    <a:lumMod val="75000"/>
                  </a:schemeClr>
                </a:solidFill>
              </a:rPr>
              <a:t>25%</a:t>
            </a:r>
            <a:endParaRPr lang="ru-RU" sz="1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763688" y="1412776"/>
            <a:ext cx="879486" cy="576064"/>
          </a:xfrm>
          <a:prstGeom prst="rightArrow">
            <a:avLst>
              <a:gd name="adj1" fmla="val 50000"/>
              <a:gd name="adj2" fmla="val 37791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-72231,1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ГОД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513" y="1557338"/>
            <a:ext cx="3240087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5513" y="2060575"/>
            <a:ext cx="3960812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95513" y="2492375"/>
            <a:ext cx="3960812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95513" y="2924175"/>
            <a:ext cx="3744912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195513" y="3429000"/>
            <a:ext cx="4392612" cy="431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95513" y="3933825"/>
            <a:ext cx="4537075" cy="358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195513" y="4437063"/>
            <a:ext cx="4537075" cy="431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95513" y="5013325"/>
            <a:ext cx="4537075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804025" y="1557338"/>
            <a:ext cx="288925" cy="1584325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235825" y="2492375"/>
            <a:ext cx="1439863" cy="682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200" b="1">
                <a:solidFill>
                  <a:srgbClr val="000000"/>
                </a:solidFill>
                <a:cs typeface="Arial" charset="0"/>
              </a:rPr>
              <a:t>542 557,6 тыс. руб.(74,8%)</a:t>
            </a: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5651500" y="1484313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60,7%</a:t>
            </a: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6156325" y="2060575"/>
            <a:ext cx="833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3,4%</a:t>
            </a: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6156325" y="2492375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5,2%</a:t>
            </a: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5940425" y="2924175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9,6%</a:t>
            </a: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6588125" y="3429000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3,4%</a:t>
            </a: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6804025" y="3933825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7,7%</a:t>
            </a: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6875463" y="4437063"/>
            <a:ext cx="100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5,1%</a:t>
            </a: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6875463" y="4941888"/>
            <a:ext cx="79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4,9%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92950" y="1268413"/>
            <a:ext cx="1633538" cy="10810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Расходы социальной направлен- </a:t>
            </a:r>
            <a:r>
              <a:rPr lang="ru-RU" sz="1600" dirty="0" err="1"/>
              <a:t>ности</a:t>
            </a:r>
            <a:endParaRPr lang="ru-RU" sz="1600" dirty="0"/>
          </a:p>
        </p:txBody>
      </p:sp>
      <p:sp>
        <p:nvSpPr>
          <p:cNvPr id="41" name="Левая фигурная скобка 40"/>
          <p:cNvSpPr/>
          <p:nvPr/>
        </p:nvSpPr>
        <p:spPr>
          <a:xfrm>
            <a:off x="1763713" y="1557338"/>
            <a:ext cx="360362" cy="3887787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8313" y="2276475"/>
            <a:ext cx="1223962" cy="21605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600" b="1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600" b="1">
                <a:solidFill>
                  <a:srgbClr val="000000"/>
                </a:solidFill>
                <a:latin typeface="Verdana (Основной текст)"/>
                <a:cs typeface="Arial" charset="0"/>
              </a:rPr>
              <a:t>725362,8</a:t>
            </a:r>
            <a:r>
              <a:rPr lang="ru-RU" sz="1600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 тыс. руб.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2019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2020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1403350" y="3357563"/>
            <a:ext cx="3889375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 i="1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/>
        </p:nvGraphicFramePr>
        <p:xfrm>
          <a:off x="5148263" y="1341438"/>
          <a:ext cx="3095625" cy="4833305"/>
        </p:xfrm>
        <a:graphic>
          <a:graphicData uri="http://schemas.openxmlformats.org/drawingml/2006/table">
            <a:tbl>
              <a:tblPr/>
              <a:tblGrid>
                <a:gridCol w="1584325"/>
                <a:gridCol w="1511300"/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449034,1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403879,9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24130,4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24301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78300,9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7759,6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70022,7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70322,8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621488,1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506263,3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16791,7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17143,8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52991,3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53307,3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30422,7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31882,2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9199,9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730893,7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616843,6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2843213" y="5876925"/>
            <a:ext cx="230505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/>
              <a:t>Всего расходов: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49275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2018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</p:nvPr>
        </p:nvGraphicFramePr>
        <p:xfrm>
          <a:off x="468313" y="981075"/>
          <a:ext cx="8218487" cy="5648963"/>
        </p:xfrm>
        <a:graphic>
          <a:graphicData uri="http://schemas.openxmlformats.org/drawingml/2006/table">
            <a:tbl>
              <a:tblPr/>
              <a:tblGrid>
                <a:gridCol w="6618287"/>
                <a:gridCol w="16002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435 571,5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789,7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42 043,9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38 020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2 950,1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53 812,8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17 585,7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2 700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27 168,6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Экономическое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1 093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1 210,2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15 678,2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642 369,7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611188" y="549275"/>
            <a:ext cx="8183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2019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годы (тыс.руб.)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</p:nvPr>
        </p:nvGraphicFramePr>
        <p:xfrm>
          <a:off x="539750" y="1052513"/>
          <a:ext cx="8064698" cy="5221926"/>
        </p:xfrm>
        <a:graphic>
          <a:graphicData uri="http://schemas.openxmlformats.org/drawingml/2006/table">
            <a:tbl>
              <a:tblPr/>
              <a:tblGrid>
                <a:gridCol w="360363"/>
                <a:gridCol w="5616103"/>
                <a:gridCol w="1008112"/>
                <a:gridCol w="1080120"/>
              </a:tblGrid>
              <a:tr h="5048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2018 год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2019 год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445914,6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398821,9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791,1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33380,9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35256,3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78300,9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7759,6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 г.Зимы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53932,7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54222,8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13291,7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13643,8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20414,2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21992,9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1109,2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3884,3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4041,8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 ЗГМО на 2016-2019 годы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656222,8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541835,1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323528" y="692696"/>
          <a:ext cx="849694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Дата 2"/>
          <p:cNvSpPr txBox="1">
            <a:spLocks/>
          </p:cNvSpPr>
          <p:nvPr/>
        </p:nvSpPr>
        <p:spPr>
          <a:xfrm>
            <a:off x="611560" y="116632"/>
            <a:ext cx="799288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t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Субсидии из областного бюджета в целях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софинансирования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расходных                                  обязательств ЗГМО на 2018г. (тыс.руб.)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547664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56895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7" name="Дата 2"/>
          <p:cNvSpPr txBox="1">
            <a:spLocks/>
          </p:cNvSpPr>
          <p:nvPr/>
        </p:nvSpPr>
        <p:spPr>
          <a:xfrm>
            <a:off x="1691680" y="116632"/>
            <a:ext cx="6408712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anchor="t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Субсидии из областного бюджета в целях </a:t>
            </a:r>
            <a:r>
              <a:rPr kumimoji="0" lang="ru-RU" sz="1400" b="1" i="0" u="none" strike="noStrike" kern="1200" cap="all" normalizeH="0" baseline="0" noProof="0" dirty="0" err="1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софинансирования</a:t>
            </a: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расходных                                  обязательств ЗГМО на 2019-2020</a:t>
            </a:r>
            <a:r>
              <a:rPr kumimoji="0" lang="ru-RU" sz="1400" b="1" i="0" u="none" strike="noStrike" kern="1200" cap="all" normalizeH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</a:t>
            </a: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г. (тыс.руб.)</a:t>
            </a:r>
            <a:endParaRPr kumimoji="0" lang="ru-RU" sz="1400" b="1" i="0" u="none" strike="noStrike" kern="1200" cap="all" normalizeH="0" baseline="0" noProof="0" dirty="0">
              <a:ln w="9000" cmpd="sng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3563888" y="12687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/>
        </p:nvGraphicFramePr>
        <p:xfrm>
          <a:off x="395288" y="692150"/>
          <a:ext cx="4283075" cy="495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7" name="Лист" r:id="rId5" imgW="4286199" imgH="4962600" progId="Excel.Sheet.8">
                  <p:embed/>
                </p:oleObj>
              </mc:Choice>
              <mc:Fallback>
                <p:oleObj name="Лист" r:id="rId5" imgW="4286199" imgH="496260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692150"/>
                        <a:ext cx="4283075" cy="4951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2018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643438" y="549275"/>
            <a:ext cx="43338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      Объем программных расходов     </a:t>
            </a:r>
          </a:p>
          <a:p>
            <a:r>
              <a:rPr lang="ru-RU" b="1"/>
              <a:t>       составит 642 369,7</a:t>
            </a:r>
            <a:r>
              <a:rPr lang="ru-RU" b="1">
                <a:solidFill>
                  <a:srgbClr val="C00000"/>
                </a:solidFill>
              </a:rPr>
              <a:t> </a:t>
            </a:r>
            <a:r>
              <a:rPr lang="ru-RU" b="1"/>
              <a:t>тыс. рублей:</a:t>
            </a:r>
          </a:p>
          <a:p>
            <a:endParaRPr lang="ru-RU" b="1"/>
          </a:p>
          <a:p>
            <a:r>
              <a:rPr lang="ru-RU" b="1"/>
              <a:t>      Объем непрограммных  расходов составит 82993,1</a:t>
            </a:r>
            <a:r>
              <a:rPr lang="ru-RU" b="1">
                <a:solidFill>
                  <a:srgbClr val="C00000"/>
                </a:solidFill>
              </a:rPr>
              <a:t> </a:t>
            </a:r>
            <a:r>
              <a:rPr lang="ru-RU" b="1"/>
              <a:t>тыс. рублей: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620713"/>
            <a:ext cx="215900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87900" y="1484313"/>
            <a:ext cx="215900" cy="215900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/>
        </p:nvGraphicFramePr>
        <p:xfrm>
          <a:off x="323850" y="90805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2" name="Диаграмма" r:id="rId5" imgW="3771866" imgH="3124170" progId="Excel.Sheet.8">
                  <p:embed/>
                </p:oleObj>
              </mc:Choice>
              <mc:Fallback>
                <p:oleObj name="Диаграмма" r:id="rId5" imgW="3771866" imgH="312417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61445" name="Object 5"/>
          <p:cNvGraphicFramePr>
            <a:graphicFrameLocks/>
          </p:cNvGraphicFramePr>
          <p:nvPr/>
        </p:nvGraphicFramePr>
        <p:xfrm>
          <a:off x="4572000" y="836613"/>
          <a:ext cx="3917950" cy="319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3" name="Диаграмма" r:id="rId8" imgW="3914767" imgH="3200310" progId="Excel.Sheet.8">
                  <p:embed/>
                </p:oleObj>
              </mc:Choice>
              <mc:Fallback>
                <p:oleObj name="Диаграмма" r:id="rId8" imgW="3914767" imgH="3200310" progId="Excel.Shee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836613"/>
                        <a:ext cx="3917950" cy="319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2019 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2020 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     Программные расходы </a:t>
            </a:r>
            <a:r>
              <a:rPr lang="ru-RU" sz="1000" b="1"/>
              <a:t>656 222,8 тыс. руб</a:t>
            </a:r>
            <a:r>
              <a:rPr lang="ru-RU" sz="1000"/>
              <a:t>.</a:t>
            </a:r>
          </a:p>
          <a:p>
            <a:endParaRPr lang="ru-RU" sz="1000"/>
          </a:p>
          <a:p>
            <a:r>
              <a:rPr lang="ru-RU" sz="1000"/>
              <a:t>     Непрограммные расходы  </a:t>
            </a:r>
            <a:r>
              <a:rPr lang="ru-RU" sz="1000" b="1"/>
              <a:t>79908,2 тыс. руб.</a:t>
            </a:r>
          </a:p>
          <a:p>
            <a:endParaRPr lang="ru-RU" sz="1000"/>
          </a:p>
          <a:p>
            <a:r>
              <a:rPr lang="ru-RU" sz="1000"/>
              <a:t>     </a:t>
            </a:r>
            <a:endParaRPr lang="ru-RU" sz="1000" b="1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/>
          </a:p>
          <a:p>
            <a:r>
              <a:rPr lang="ru-RU" sz="1000"/>
              <a:t>        Программные расходы </a:t>
            </a:r>
            <a:r>
              <a:rPr lang="ru-RU" sz="1000" b="1"/>
              <a:t>541835,1 тыс. руб.</a:t>
            </a:r>
          </a:p>
          <a:p>
            <a:endParaRPr lang="ru-RU" sz="1000"/>
          </a:p>
          <a:p>
            <a:r>
              <a:rPr lang="ru-RU" sz="1000"/>
              <a:t>        Непрограммные расходы  </a:t>
            </a:r>
            <a:r>
              <a:rPr lang="ru-RU" sz="1000" b="1"/>
              <a:t>85601,0 тыс. руб.</a:t>
            </a:r>
          </a:p>
          <a:p>
            <a:endParaRPr lang="ru-RU" sz="1000"/>
          </a:p>
          <a:p>
            <a:r>
              <a:rPr lang="ru-RU" sz="1000"/>
              <a:t>        </a:t>
            </a:r>
            <a:endParaRPr lang="ru-RU" sz="1000" b="1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2018 год и на плановый период  2019 и 2020 годов» 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Бюджетного кодекса Российской Федерации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Приказа Министерства финансов Российской Федерации от 01.07.2013г. № 65н «Об утверждении Указания о порядке применения бюджетной классификации РФ»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Положения о бюджетном процессе в </a:t>
            </a:r>
            <a:r>
              <a:rPr lang="ru-RU" sz="3000" b="1" i="1" dirty="0" err="1" smtClean="0"/>
              <a:t>Зиминском</a:t>
            </a:r>
            <a:r>
              <a:rPr lang="ru-RU" sz="3000" b="1" i="1" dirty="0" smtClean="0"/>
              <a:t> городском муниципальном образовании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Основных направлений налоговой и бюджетной политики </a:t>
            </a:r>
            <a:r>
              <a:rPr lang="ru-RU" sz="3000" b="1" i="1" dirty="0" err="1" smtClean="0"/>
              <a:t>Зиминского</a:t>
            </a:r>
            <a:r>
              <a:rPr lang="ru-RU" sz="3000" b="1" i="1" dirty="0" smtClean="0"/>
              <a:t> городского муниципального образования на 2018 год и плановый период 2019 и 2020 годов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Муниципальных программ и иных документов</a:t>
            </a:r>
            <a:endParaRPr lang="ru-RU" sz="30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2018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</p:nvPr>
        </p:nvGraphicFramePr>
        <p:xfrm>
          <a:off x="611188" y="1268413"/>
          <a:ext cx="7705725" cy="4382137"/>
        </p:xfrm>
        <a:graphic>
          <a:graphicData uri="http://schemas.openxmlformats.org/drawingml/2006/table">
            <a:tbl>
              <a:tblPr/>
              <a:tblGrid>
                <a:gridCol w="6840537"/>
                <a:gridCol w="865188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14 454,5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14 454,6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27454,5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-13 000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-738 362,8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738 362,8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0"/>
            <a:ext cx="8712200" cy="10525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smtClean="0">
                <a:solidFill>
                  <a:srgbClr val="000099"/>
                </a:solidFill>
              </a:rPr>
              <a:t>ИСТОЧНИКИ ВНУТРЕННЕГО ФИНАНСИРОВАНИЯ ДЕФИЦИТАБЮДЖЕТА  ЗИМИНСКОГО ГОРОДСКОГО МУНИЦИПАЛЬНОГО ОБРАЗОВАНИЯ НА 2019 и 2020 гг.</a:t>
            </a:r>
          </a:p>
        </p:txBody>
      </p:sp>
      <p:graphicFrame>
        <p:nvGraphicFramePr>
          <p:cNvPr id="54496" name="Group 224"/>
          <p:cNvGraphicFramePr>
            <a:graphicFrameLocks noGrp="1"/>
          </p:cNvGraphicFramePr>
          <p:nvPr>
            <p:ph sz="half" idx="2"/>
          </p:nvPr>
        </p:nvGraphicFramePr>
        <p:xfrm>
          <a:off x="611188" y="908050"/>
          <a:ext cx="8064500" cy="5688014"/>
        </p:xfrm>
        <a:graphic>
          <a:graphicData uri="http://schemas.openxmlformats.org/drawingml/2006/table">
            <a:tbl>
              <a:tblPr/>
              <a:tblGrid>
                <a:gridCol w="6265862"/>
                <a:gridCol w="863600"/>
                <a:gridCol w="935038"/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-736131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-627436,1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736131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627436,1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22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74" y="2928934"/>
            <a:ext cx="3643338" cy="327178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2018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7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99552,9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785098,4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4454,5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/>
                <a:gridCol w="1409700"/>
                <a:gridCol w="1419225"/>
                <a:gridCol w="14001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785098,4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751960,0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643100,6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799552,8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766575,7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657880,8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14454,4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14615,7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14780,2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graphicFrame>
        <p:nvGraphicFramePr>
          <p:cNvPr id="24577" name="Объект 3"/>
          <p:cNvGraphicFramePr>
            <a:graphicFrameLocks/>
          </p:cNvGraphicFramePr>
          <p:nvPr/>
        </p:nvGraphicFramePr>
        <p:xfrm>
          <a:off x="357158" y="1214422"/>
          <a:ext cx="5124450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Лист" r:id="rId5" imgW="4876710" imgH="4162320" progId="Excel.Sheet.8">
                  <p:embed/>
                </p:oleObj>
              </mc:Choice>
              <mc:Fallback>
                <p:oleObj name="Лист" r:id="rId5" imgW="4876710" imgH="416232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214422"/>
                        <a:ext cx="5124450" cy="474980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6350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24580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109482,5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22500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совокупный доход </a:t>
            </a:r>
            <a:r>
              <a:rPr lang="ru-RU" sz="1200" b="1" dirty="0" smtClean="0"/>
              <a:t>23344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Акцизы  </a:t>
            </a:r>
            <a:r>
              <a:rPr lang="ru-RU" sz="1200" b="1" dirty="0" smtClean="0"/>
              <a:t>14404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6490,0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Объект 3"/>
          <p:cNvGraphicFramePr>
            <a:graphicFrameLocks/>
          </p:cNvGraphicFramePr>
          <p:nvPr/>
        </p:nvGraphicFramePr>
        <p:xfrm>
          <a:off x="342900" y="928670"/>
          <a:ext cx="4086224" cy="285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Лист" r:id="rId5" imgW="4676812" imgH="3057480" progId="Excel.Sheet.8">
                  <p:embed/>
                </p:oleObj>
              </mc:Choice>
              <mc:Fallback>
                <p:oleObj name="Лист" r:id="rId5" imgW="4676812" imgH="305748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928670"/>
                        <a:ext cx="4086224" cy="2857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2662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26629" name="Объект 3"/>
          <p:cNvGraphicFramePr>
            <a:graphicFrameLocks/>
          </p:cNvGraphicFramePr>
          <p:nvPr/>
        </p:nvGraphicFramePr>
        <p:xfrm>
          <a:off x="4714875" y="933450"/>
          <a:ext cx="4067175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Лист" r:id="rId8" imgW="4724355" imgH="3314790" progId="Excel.Sheet.8">
                  <p:embed/>
                </p:oleObj>
              </mc:Choice>
              <mc:Fallback>
                <p:oleObj name="Лист" r:id="rId8" imgW="4724355" imgH="3314790" progId="Excel.Sheet.8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933450"/>
                        <a:ext cx="4067175" cy="284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2019 </a:t>
            </a:r>
            <a:r>
              <a:rPr lang="ru-RU" sz="1600" b="1" dirty="0"/>
              <a:t>год</a:t>
            </a:r>
          </a:p>
        </p:txBody>
      </p:sp>
      <p:sp>
        <p:nvSpPr>
          <p:cNvPr id="26631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110267,0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22500,0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24065,0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16247,7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6060,0 </a:t>
            </a:r>
            <a:r>
              <a:rPr lang="ru-RU" sz="1000" b="1" dirty="0"/>
              <a:t>тыс. руб.</a:t>
            </a:r>
          </a:p>
        </p:txBody>
      </p:sp>
      <p:sp>
        <p:nvSpPr>
          <p:cNvPr id="26633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111772,9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22500,0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24527,6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16438,2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6060,0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Объект 3"/>
          <p:cNvGraphicFramePr>
            <a:graphicFrameLocks/>
          </p:cNvGraphicFramePr>
          <p:nvPr/>
        </p:nvGraphicFramePr>
        <p:xfrm>
          <a:off x="214282" y="785794"/>
          <a:ext cx="5214974" cy="5500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Worksheet" r:id="rId5" imgW="5600767" imgH="5343406" progId="Excel.Sheet.8">
                  <p:embed/>
                </p:oleObj>
              </mc:Choice>
              <mc:Fallback>
                <p:oleObj name="Worksheet" r:id="rId5" imgW="5600767" imgH="5343406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785794"/>
                        <a:ext cx="5214974" cy="5500726"/>
                      </a:xfrm>
                      <a:prstGeom prst="rect">
                        <a:avLst/>
                      </a:prstGeom>
                      <a:solidFill>
                        <a:srgbClr val="96969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sp>
        <p:nvSpPr>
          <p:cNvPr id="22532" name="Прямоугольник 4"/>
          <p:cNvSpPr>
            <a:spLocks noChangeArrowheads="1"/>
          </p:cNvSpPr>
          <p:nvPr/>
        </p:nvSpPr>
        <p:spPr bwMode="auto">
          <a:xfrm>
            <a:off x="5795963" y="1428736"/>
            <a:ext cx="334803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200" b="1" dirty="0" smtClean="0">
                <a:latin typeface="Verdana" pitchFamily="34" charset="0"/>
              </a:rPr>
              <a:t>12170,0 </a:t>
            </a:r>
            <a:r>
              <a:rPr lang="ru-RU" sz="1200" b="1" dirty="0" err="1">
                <a:latin typeface="Verdana" pitchFamily="34" charset="0"/>
              </a:rPr>
              <a:t>тыс</a:t>
            </a:r>
            <a:r>
              <a:rPr lang="ru-RU" sz="1200" b="1" dirty="0">
                <a:latin typeface="Verdana" pitchFamily="34" charset="0"/>
              </a:rPr>
              <a:t> . руб</a:t>
            </a:r>
            <a:r>
              <a:rPr lang="ru-RU" sz="1200" dirty="0">
                <a:latin typeface="Verdana" pitchFamily="34" charset="0"/>
              </a:rPr>
              <a:t>.</a:t>
            </a: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Штрафы </a:t>
            </a:r>
            <a:r>
              <a:rPr lang="ru-RU" sz="1200" b="1" dirty="0" smtClean="0">
                <a:latin typeface="Verdana" pitchFamily="34" charset="0"/>
              </a:rPr>
              <a:t>1694,1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 smtClean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Продажа </a:t>
            </a:r>
            <a:r>
              <a:rPr lang="ru-RU" sz="1200" dirty="0">
                <a:latin typeface="Verdana" pitchFamily="34" charset="0"/>
              </a:rPr>
              <a:t>активов </a:t>
            </a:r>
            <a:r>
              <a:rPr lang="ru-RU" sz="1200" b="1" dirty="0" smtClean="0">
                <a:latin typeface="Verdana" pitchFamily="34" charset="0"/>
              </a:rPr>
              <a:t>1582,0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200" b="1" dirty="0" smtClean="0">
                <a:latin typeface="Verdana" pitchFamily="34" charset="0"/>
              </a:rPr>
              <a:t>1060,0 тыс. руб.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643570" y="1714488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643570" y="2214554"/>
            <a:ext cx="152392" cy="1428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643570" y="2786058"/>
            <a:ext cx="142877" cy="1428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643570" y="3357561"/>
            <a:ext cx="152393" cy="1428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39750" y="4437063"/>
            <a:ext cx="144463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39750" y="4868863"/>
            <a:ext cx="144463" cy="1174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5229225"/>
            <a:ext cx="144463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39750" y="5661025"/>
            <a:ext cx="144463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116" name="Прямоугольник 4"/>
          <p:cNvSpPr>
            <a:spLocks noChangeArrowheads="1"/>
          </p:cNvSpPr>
          <p:nvPr/>
        </p:nvSpPr>
        <p:spPr bwMode="auto">
          <a:xfrm>
            <a:off x="755650" y="3860800"/>
            <a:ext cx="367188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000" b="1" dirty="0" smtClean="0">
                <a:latin typeface="Verdana" pitchFamily="34" charset="0"/>
              </a:rPr>
              <a:t>12170 </a:t>
            </a:r>
            <a:r>
              <a:rPr lang="ru-RU" sz="1000" b="1" dirty="0" err="1">
                <a:latin typeface="Verdana" pitchFamily="34" charset="0"/>
              </a:rPr>
              <a:t>тыс</a:t>
            </a:r>
            <a:r>
              <a:rPr lang="ru-RU" sz="1000" b="1" dirty="0">
                <a:latin typeface="Verdana" pitchFamily="34" charset="0"/>
              </a:rPr>
              <a:t> . руб</a:t>
            </a:r>
            <a:r>
              <a:rPr lang="ru-RU" sz="1000" dirty="0">
                <a:latin typeface="Verdana" pitchFamily="34" charset="0"/>
              </a:rPr>
              <a:t>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Штрафы </a:t>
            </a:r>
            <a:r>
              <a:rPr lang="ru-RU" sz="1000" b="1" dirty="0" smtClean="0">
                <a:latin typeface="Verdana" pitchFamily="34" charset="0"/>
              </a:rPr>
              <a:t>1726,9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Продажа активов </a:t>
            </a:r>
            <a:r>
              <a:rPr lang="ru-RU" sz="1000" b="1" dirty="0" smtClean="0">
                <a:latin typeface="Verdana" pitchFamily="34" charset="0"/>
              </a:rPr>
              <a:t>750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000" b="1" dirty="0" smtClean="0">
                <a:latin typeface="Verdana" pitchFamily="34" charset="0"/>
              </a:rPr>
              <a:t>1090,0  </a:t>
            </a:r>
            <a:r>
              <a:rPr lang="ru-RU" sz="1000" b="1" dirty="0">
                <a:latin typeface="Verdana" pitchFamily="34" charset="0"/>
              </a:rPr>
              <a:t>тыс. руб</a:t>
            </a:r>
            <a:r>
              <a:rPr lang="ru-RU" sz="1100" b="1" dirty="0">
                <a:latin typeface="Verdana" pitchFamily="34" charset="0"/>
              </a:rPr>
              <a:t>.</a:t>
            </a:r>
          </a:p>
        </p:txBody>
      </p:sp>
      <p:sp>
        <p:nvSpPr>
          <p:cNvPr id="47117" name="TextBox 15"/>
          <p:cNvSpPr txBox="1">
            <a:spLocks noChangeArrowheads="1"/>
          </p:cNvSpPr>
          <p:nvPr/>
        </p:nvSpPr>
        <p:spPr bwMode="auto">
          <a:xfrm>
            <a:off x="1331913" y="4076700"/>
            <a:ext cx="1603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2019 </a:t>
            </a:r>
            <a:r>
              <a:rPr lang="ru-RU" sz="1600" b="1" dirty="0"/>
              <a:t>год</a:t>
            </a:r>
          </a:p>
        </p:txBody>
      </p:sp>
      <p:sp>
        <p:nvSpPr>
          <p:cNvPr id="47118" name="TextBox 16"/>
          <p:cNvSpPr txBox="1">
            <a:spLocks noChangeArrowheads="1"/>
          </p:cNvSpPr>
          <p:nvPr/>
        </p:nvSpPr>
        <p:spPr bwMode="auto">
          <a:xfrm>
            <a:off x="6156325" y="4076700"/>
            <a:ext cx="1747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Доходы</a:t>
            </a:r>
            <a:r>
              <a:rPr lang="ru-RU" sz="1000" dirty="0"/>
              <a:t> </a:t>
            </a:r>
            <a:r>
              <a:rPr lang="ru-RU" sz="1000" dirty="0">
                <a:latin typeface="+mn-lt"/>
              </a:rPr>
              <a:t>от использования имущества </a:t>
            </a:r>
            <a:r>
              <a:rPr lang="ru-RU" sz="1000" b="1" dirty="0" smtClean="0">
                <a:latin typeface="+mn-lt"/>
              </a:rPr>
              <a:t>12170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9700" y="4581525"/>
            <a:ext cx="2305050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Штрафы  </a:t>
            </a:r>
            <a:r>
              <a:rPr lang="ru-RU" sz="1000" b="1" dirty="0" smtClean="0">
                <a:latin typeface="+mn-lt"/>
              </a:rPr>
              <a:t>1750,6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9700" y="5084763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Продажа активов </a:t>
            </a:r>
            <a:r>
              <a:rPr lang="ru-RU" sz="1000" b="1" dirty="0" smtClean="0">
                <a:latin typeface="+mn-lt"/>
              </a:rPr>
              <a:t>750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92725" y="5445125"/>
            <a:ext cx="29321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Плата за негативное воздействие на </a:t>
            </a:r>
          </a:p>
          <a:p>
            <a:pPr>
              <a:defRPr/>
            </a:pPr>
            <a:r>
              <a:rPr lang="ru-RU" sz="1000" dirty="0">
                <a:latin typeface="+mn-lt"/>
              </a:rPr>
              <a:t>окружающую среду </a:t>
            </a:r>
            <a:r>
              <a:rPr lang="ru-RU" sz="1000" b="1" dirty="0" smtClean="0">
                <a:latin typeface="+mn-lt"/>
              </a:rPr>
              <a:t>1100,0 </a:t>
            </a:r>
            <a:r>
              <a:rPr lang="ru-RU" sz="1000" b="1" dirty="0">
                <a:latin typeface="+mn-lt"/>
              </a:rPr>
              <a:t>тыс. руб.</a:t>
            </a:r>
            <a:endParaRPr lang="ru-RU" sz="1000" b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5003800" y="4581525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003800" y="4941888"/>
            <a:ext cx="144463" cy="12541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03800" y="5373688"/>
            <a:ext cx="144463" cy="1444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003800" y="5732463"/>
            <a:ext cx="144463" cy="1460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7111" name="Объект 3"/>
          <p:cNvGraphicFramePr>
            <a:graphicFrameLocks/>
          </p:cNvGraphicFramePr>
          <p:nvPr/>
        </p:nvGraphicFramePr>
        <p:xfrm>
          <a:off x="4786313" y="857232"/>
          <a:ext cx="3643339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Лист" r:id="rId5" imgW="4124390" imgH="4010040" progId="Excel.Sheet.8">
                  <p:embed/>
                </p:oleObj>
              </mc:Choice>
              <mc:Fallback>
                <p:oleObj name="Лист" r:id="rId5" imgW="4124390" imgH="401004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857232"/>
                        <a:ext cx="3643339" cy="32147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Объект 3"/>
          <p:cNvGraphicFramePr>
            <a:graphicFrameLocks/>
          </p:cNvGraphicFramePr>
          <p:nvPr/>
        </p:nvGraphicFramePr>
        <p:xfrm>
          <a:off x="500063" y="857250"/>
          <a:ext cx="3633787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Worksheet" r:id="rId8" imgW="4219457" imgH="3724200" progId="Excel.Sheet.8">
                  <p:embed/>
                </p:oleObj>
              </mc:Choice>
              <mc:Fallback>
                <p:oleObj name="Worksheet" r:id="rId8" imgW="4219457" imgH="3724200" progId="Excel.Sheet.8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857250"/>
                        <a:ext cx="3633787" cy="319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8313" y="404813"/>
            <a:ext cx="1352550" cy="106680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99C338-8001-4E87-879A-2B7A5F961343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1473" y="2492375"/>
            <a:ext cx="2921028" cy="43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Дотации</a:t>
            </a:r>
            <a:r>
              <a:rPr lang="ru-RU" sz="1600" b="1" dirty="0"/>
              <a:t>    </a:t>
            </a:r>
            <a:r>
              <a:rPr lang="ru-RU" sz="1600" b="1" dirty="0" smtClean="0"/>
              <a:t>1943,6</a:t>
            </a:r>
            <a:endParaRPr lang="ru-RU" sz="1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3" y="3071811"/>
            <a:ext cx="2921028" cy="15716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Субсидии</a:t>
            </a:r>
            <a:r>
              <a:rPr lang="ru-RU" sz="1600" b="1" dirty="0"/>
              <a:t>  </a:t>
            </a:r>
            <a:r>
              <a:rPr lang="ru-RU" sz="1600" b="1" dirty="0" smtClean="0"/>
              <a:t>42181,7</a:t>
            </a:r>
            <a:endParaRPr lang="ru-RU" sz="16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473" y="4857760"/>
            <a:ext cx="2921028" cy="6429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Субвенции</a:t>
            </a:r>
            <a:r>
              <a:rPr lang="ru-RU" sz="1600" b="1" dirty="0"/>
              <a:t> </a:t>
            </a:r>
            <a:r>
              <a:rPr lang="ru-RU" sz="1600" b="1" dirty="0" smtClean="0"/>
              <a:t>347305,0</a:t>
            </a:r>
            <a:endParaRPr lang="ru-RU" sz="16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651500" y="2492375"/>
            <a:ext cx="2849590" cy="43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Дотации</a:t>
            </a:r>
            <a:r>
              <a:rPr lang="ru-RU" sz="1600" b="1" dirty="0"/>
              <a:t>    </a:t>
            </a:r>
            <a:r>
              <a:rPr lang="ru-RU" sz="1600" b="1" dirty="0" smtClean="0"/>
              <a:t>110479,8</a:t>
            </a:r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 flipH="1">
            <a:off x="5651500" y="3068638"/>
            <a:ext cx="2849590" cy="15748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Субсидии</a:t>
            </a:r>
            <a:r>
              <a:rPr lang="ru-RU" sz="1600" b="1" dirty="0" smtClean="0"/>
              <a:t>  87413,4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В том числе: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Субсидии на выравнивание    обеспеченности городских  округов  </a:t>
            </a:r>
            <a:r>
              <a:rPr lang="ru-RU" sz="1100" b="1" i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1000" b="1" i="1" dirty="0" smtClean="0">
                <a:latin typeface="Arial" pitchFamily="34" charset="0"/>
                <a:cs typeface="Arial" pitchFamily="34" charset="0"/>
              </a:rPr>
              <a:t>руб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i="1" dirty="0" smtClean="0">
                <a:latin typeface="Arial" pitchFamily="34" charset="0"/>
                <a:cs typeface="Arial" pitchFamily="34" charset="0"/>
              </a:rPr>
              <a:t>субсидии на реализацию целевых программ </a:t>
            </a:r>
            <a:r>
              <a:rPr lang="ru-RU" sz="1100" b="1" i="1" dirty="0" smtClean="0">
                <a:latin typeface="Arial" pitchFamily="34" charset="0"/>
                <a:cs typeface="Arial" pitchFamily="34" charset="0"/>
              </a:rPr>
              <a:t>87413,4</a:t>
            </a:r>
            <a:r>
              <a:rPr lang="ru-RU" sz="1000" b="1" i="1" dirty="0" smtClean="0">
                <a:latin typeface="Arial" pitchFamily="34" charset="0"/>
                <a:cs typeface="Arial" pitchFamily="34" charset="0"/>
              </a:rPr>
              <a:t> руб.</a:t>
            </a:r>
            <a:endParaRPr lang="ru-RU" sz="1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51500" y="4857760"/>
            <a:ext cx="2849590" cy="6429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Субвенции</a:t>
            </a:r>
            <a:r>
              <a:rPr lang="ru-RU" sz="1600" b="1" dirty="0"/>
              <a:t> </a:t>
            </a:r>
            <a:r>
              <a:rPr lang="ru-RU" sz="1600" b="1" dirty="0" smtClean="0"/>
              <a:t>394478,6</a:t>
            </a:r>
            <a:endParaRPr lang="ru-RU" sz="16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929322" y="1357298"/>
            <a:ext cx="2357454" cy="5715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2018 </a:t>
            </a:r>
            <a:r>
              <a:rPr lang="ru-RU" sz="1400" b="1" dirty="0"/>
              <a:t>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 </a:t>
            </a:r>
            <a:r>
              <a:rPr lang="ru-RU" sz="1600" b="1" dirty="0"/>
              <a:t>Решение</a:t>
            </a:r>
            <a:endParaRPr lang="ru-RU" sz="1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857224" y="1357298"/>
            <a:ext cx="2419377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2017 </a:t>
            </a:r>
            <a:r>
              <a:rPr lang="ru-RU" sz="1400" b="1" dirty="0"/>
              <a:t>г.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Решение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57224" y="1928802"/>
            <a:ext cx="2419377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391430,3 тыс</a:t>
            </a:r>
            <a:r>
              <a:rPr lang="ru-RU" sz="1400" b="1" dirty="0"/>
              <a:t>. руб.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3714744" y="2571744"/>
            <a:ext cx="1655763" cy="215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571868" y="3786190"/>
            <a:ext cx="1873250" cy="287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3643306" y="5000636"/>
            <a:ext cx="1728787" cy="3603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3500430" y="1500174"/>
            <a:ext cx="2214578" cy="214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172" name="TextBox 52"/>
          <p:cNvSpPr txBox="1">
            <a:spLocks noChangeArrowheads="1"/>
          </p:cNvSpPr>
          <p:nvPr/>
        </p:nvSpPr>
        <p:spPr bwMode="auto">
          <a:xfrm>
            <a:off x="3643307" y="1125538"/>
            <a:ext cx="17922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Verdana" pitchFamily="34" charset="0"/>
              </a:rPr>
              <a:t>+200941,5</a:t>
            </a:r>
            <a:endParaRPr lang="ru-RU" b="1" i="1" dirty="0">
              <a:latin typeface="Verdana" pitchFamily="34" charset="0"/>
            </a:endParaRPr>
          </a:p>
        </p:txBody>
      </p:sp>
      <p:sp>
        <p:nvSpPr>
          <p:cNvPr id="49173" name="TextBox 53"/>
          <p:cNvSpPr txBox="1">
            <a:spLocks noChangeArrowheads="1"/>
          </p:cNvSpPr>
          <p:nvPr/>
        </p:nvSpPr>
        <p:spPr bwMode="auto">
          <a:xfrm>
            <a:off x="3924300" y="2214554"/>
            <a:ext cx="14398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i="1" dirty="0" smtClean="0">
                <a:latin typeface="Verdana" pitchFamily="34" charset="0"/>
              </a:rPr>
              <a:t>+108536,2</a:t>
            </a:r>
            <a:endParaRPr lang="ru-RU" sz="1400" i="1" dirty="0">
              <a:latin typeface="Verdana" pitchFamily="34" charset="0"/>
            </a:endParaRPr>
          </a:p>
        </p:txBody>
      </p:sp>
      <p:sp>
        <p:nvSpPr>
          <p:cNvPr id="49174" name="TextBox 54"/>
          <p:cNvSpPr txBox="1">
            <a:spLocks noChangeArrowheads="1"/>
          </p:cNvSpPr>
          <p:nvPr/>
        </p:nvSpPr>
        <p:spPr bwMode="auto">
          <a:xfrm>
            <a:off x="3635375" y="3468489"/>
            <a:ext cx="1762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i="1" dirty="0">
                <a:latin typeface="Verdana" pitchFamily="34" charset="0"/>
              </a:rPr>
              <a:t>     </a:t>
            </a:r>
            <a:r>
              <a:rPr lang="ru-RU" sz="1400" i="1" dirty="0" smtClean="0">
                <a:latin typeface="Verdana" pitchFamily="34" charset="0"/>
              </a:rPr>
              <a:t>+45231,7</a:t>
            </a:r>
            <a:endParaRPr lang="ru-RU" sz="1400" i="1" dirty="0">
              <a:latin typeface="Verdana" pitchFamily="34" charset="0"/>
            </a:endParaRPr>
          </a:p>
        </p:txBody>
      </p:sp>
      <p:sp>
        <p:nvSpPr>
          <p:cNvPr id="49175" name="TextBox 55"/>
          <p:cNvSpPr txBox="1">
            <a:spLocks noChangeArrowheads="1"/>
          </p:cNvSpPr>
          <p:nvPr/>
        </p:nvSpPr>
        <p:spPr bwMode="auto">
          <a:xfrm>
            <a:off x="3929058" y="4643446"/>
            <a:ext cx="1363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Verdana" pitchFamily="34" charset="0"/>
              </a:rPr>
              <a:t>+47173,6</a:t>
            </a:r>
            <a:endParaRPr lang="ru-RU" sz="1400" dirty="0">
              <a:latin typeface="Verdana" pitchFamily="34" charset="0"/>
            </a:endParaRPr>
          </a:p>
        </p:txBody>
      </p:sp>
      <p:sp>
        <p:nvSpPr>
          <p:cNvPr id="49176" name="TextBox 56"/>
          <p:cNvSpPr txBox="1">
            <a:spLocks noChangeArrowheads="1"/>
          </p:cNvSpPr>
          <p:nvPr/>
        </p:nvSpPr>
        <p:spPr bwMode="auto">
          <a:xfrm>
            <a:off x="4140200" y="4724400"/>
            <a:ext cx="6207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 smtClean="0">
                <a:latin typeface="Verdana" pitchFamily="34" charset="0"/>
              </a:rPr>
              <a:t>   </a:t>
            </a:r>
            <a:endParaRPr lang="ru-RU" sz="1400" dirty="0">
              <a:latin typeface="Verdana" pitchFamily="34" charset="0"/>
            </a:endParaRPr>
          </a:p>
        </p:txBody>
      </p:sp>
      <p:sp>
        <p:nvSpPr>
          <p:cNvPr id="49177" name="TextBox 60"/>
          <p:cNvSpPr txBox="1">
            <a:spLocks noChangeArrowheads="1"/>
          </p:cNvSpPr>
          <p:nvPr/>
        </p:nvSpPr>
        <p:spPr bwMode="auto">
          <a:xfrm>
            <a:off x="2987675" y="476250"/>
            <a:ext cx="5040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00000"/>
                </a:solidFill>
                <a:latin typeface="Verdana" pitchFamily="34" charset="0"/>
              </a:rPr>
              <a:t>Безвозмездные поступления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2910" y="3429001"/>
            <a:ext cx="278608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/>
              <a:t>В том числе: </a:t>
            </a:r>
          </a:p>
          <a:p>
            <a:endParaRPr lang="ru-RU" sz="900" i="1" dirty="0" smtClean="0"/>
          </a:p>
          <a:p>
            <a:r>
              <a:rPr lang="ru-RU" sz="900" i="1" dirty="0" smtClean="0"/>
              <a:t>субсидии на выравнивание обеспеченности  городских  округов </a:t>
            </a:r>
            <a:r>
              <a:rPr lang="ru-RU" sz="1100" b="1" i="1" dirty="0" smtClean="0"/>
              <a:t>42181,7 </a:t>
            </a:r>
            <a:r>
              <a:rPr lang="ru-RU" sz="1000" b="1" i="1" dirty="0" smtClean="0"/>
              <a:t>руб.</a:t>
            </a:r>
          </a:p>
          <a:p>
            <a:endParaRPr lang="ru-RU" sz="1000" b="1" i="1" dirty="0" smtClean="0"/>
          </a:p>
          <a:p>
            <a:r>
              <a:rPr lang="ru-RU" sz="1000" i="1" dirty="0" smtClean="0"/>
              <a:t>Субсидии на реализацию целевых программ  </a:t>
            </a:r>
            <a:r>
              <a:rPr lang="ru-RU" sz="1100" b="1" i="1" dirty="0" smtClean="0"/>
              <a:t>0</a:t>
            </a:r>
            <a:r>
              <a:rPr lang="ru-RU" sz="1000" b="1" i="1" dirty="0" smtClean="0"/>
              <a:t> руб.</a:t>
            </a:r>
            <a:endParaRPr lang="ru-RU" sz="1000" b="1" i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929323" y="1928803"/>
            <a:ext cx="235745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592371,8 тыс</a:t>
            </a:r>
            <a:r>
              <a:rPr lang="ru-RU" sz="1400" b="1" dirty="0"/>
              <a:t>. руб.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8161</TotalTime>
  <Words>1538</Words>
  <Application>Microsoft Office PowerPoint</Application>
  <PresentationFormat>Экран (4:3)</PresentationFormat>
  <Paragraphs>460</Paragraphs>
  <Slides>22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Аспект</vt:lpstr>
      <vt:lpstr>Лист</vt:lpstr>
      <vt:lpstr>Worksheet</vt:lpstr>
      <vt:lpstr>Диаграмма</vt:lpstr>
      <vt:lpstr>Проект бюджета Зиминского городского муниципального образования на 2018 год и плановый период 2019 и 2020 годов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2018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1108</cp:revision>
  <dcterms:created xsi:type="dcterms:W3CDTF">2013-11-05T05:29:52Z</dcterms:created>
  <dcterms:modified xsi:type="dcterms:W3CDTF">2022-08-26T07:47:23Z</dcterms:modified>
</cp:coreProperties>
</file>