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2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4825" cy="9664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imadm.ru/pub/img/Info/796/gorsre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571744"/>
            <a:ext cx="5429288" cy="3429001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28596" y="285728"/>
            <a:ext cx="842968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5679289" y="3464719"/>
            <a:ext cx="6357982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-2714676" y="3429000"/>
            <a:ext cx="628654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8596" y="6572272"/>
            <a:ext cx="842968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AutoShape 4" descr="Официальный сайт администрации города Зимы. Информация о городе, история, география. Информация для юридических и физических лиц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фициальный сайт администрации города Зимы. Информация о городе, история, география. Информация для юридических и физических лиц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фициальный сайт администрации города Зимы. Информация о городе, история, география. Информация для юридических и физических лиц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Официальный сайт администрации города Зимы. Информация о городе, история, география. Информация для юридических и физических лиц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Официальный сайт администрации города Зимы. Информация о городе, история, география. Информация для юридических и физических лиц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28604"/>
            <a:ext cx="1785950" cy="2251197"/>
          </a:xfrm>
          <a:prstGeom prst="rect">
            <a:avLst/>
          </a:prstGeom>
          <a:noFill/>
        </p:spPr>
      </p:pic>
      <p:pic>
        <p:nvPicPr>
          <p:cNvPr id="2062" name="Picture 14" descr="Единая Россия - содержит в себе тайный символ антихрист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357562"/>
            <a:ext cx="1875237" cy="150019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714612" y="571480"/>
            <a:ext cx="5955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Зиминское городское 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olinovDA\Рабочий стол\ФОТО новогоднее\открытие площади и библиотечный дворик\DSC_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71480"/>
            <a:ext cx="8358246" cy="564360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357166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929322" y="3357562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35795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14676" y="3357562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olinovDA\Рабочий стол\ФОТО новогоднее\открытие площади и библиотечный дворик\DSC_3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873" y="557159"/>
            <a:ext cx="8399531" cy="5657923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7868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214282" y="6500834"/>
            <a:ext cx="87868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-2893271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olinovDA\Рабочий стол\ФОТО новогоднее\открытие площади и библиотечный дворик\DSC05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607223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15008" y="3429000"/>
            <a:ext cx="62865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214282" y="6572272"/>
            <a:ext cx="8643998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964709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olinovDA\Рабочий стол\ФОТО новогоднее\открытие площади и библиотечный дворик\DSC05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358246" cy="600079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14290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50727" y="3393281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572272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93271" y="3393281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olinovDA\Рабочий стол\ФОТО новогоднее\открытие площади и библиотечный дворик\DSC0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5"/>
            <a:ext cx="8333784" cy="6161041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14290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643570" y="3429000"/>
            <a:ext cx="642942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643710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964709" y="3393281"/>
            <a:ext cx="6429420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PolinovDA\Рабочий стол\ФОТО новогоднее\открытие площади и библиотечный дворик\DSC05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5"/>
            <a:ext cx="8358246" cy="600079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50727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93271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PolinovDA\Рабочий стол\ФОТО новогоднее\открытие площади и библиотечный дворик\DSC05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9" cy="607223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85728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15008" y="3429000"/>
            <a:ext cx="62865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572272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57552" y="3429000"/>
            <a:ext cx="62865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PolinovDA\Рабочий стол\ФОТО новогоднее\открытие площади и библиотечный дворик\DSC05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378835" cy="614125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50727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643710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964709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PolinovDA\Рабочий стол\ФОТО новогоднее\открытие площади и библиотечный дворик\DSC05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11" y="428605"/>
            <a:ext cx="8409031" cy="600079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500834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21833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PolinovDA\Рабочий стол\ФОТО новогоднее\открытие площади и библиотечный дворик\DSC05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70998" y="1113884"/>
            <a:ext cx="6053744" cy="4540308"/>
          </a:xfrm>
          <a:prstGeom prst="rect">
            <a:avLst/>
          </a:prstGeom>
          <a:noFill/>
        </p:spPr>
      </p:pic>
      <p:pic>
        <p:nvPicPr>
          <p:cNvPr id="3" name="Picture 2" descr="C:\Documents and Settings\PolinovDA\Рабочий стол\ФОТО новогоднее\открытие площади и библиотечный дворик\IMG_3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73900" y="1405297"/>
            <a:ext cx="6036512" cy="4011692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14282" y="214290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-2928990" y="3357562"/>
            <a:ext cx="62865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5786446" y="3357562"/>
            <a:ext cx="62865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2000240"/>
            <a:ext cx="83715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ТОРЖЕСТВЕННОЕ ОТКРЫТИЕ ПЛОЩАДИ ПЕРЕД </a:t>
            </a:r>
          </a:p>
          <a:p>
            <a:pPr algn="ctr"/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ДК «ГОРИЗОНТ»</a:t>
            </a:r>
          </a:p>
          <a:p>
            <a:pPr algn="ctr"/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ПАРАД 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ДЕД МОРОЗОВ 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И СНЕГУРОЧЕК</a:t>
            </a:r>
            <a:endParaRPr lang="ru-RU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5929330"/>
            <a:ext cx="140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23.12.2017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85720" y="285728"/>
            <a:ext cx="857256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5750727" y="3393281"/>
            <a:ext cx="6286544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285720" y="6572272"/>
            <a:ext cx="864399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-2857552" y="3429000"/>
            <a:ext cx="628654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PolinovDA\Рабочий стол\ФОТО новогоднее\открытие площади и библиотечный дворик\DSC05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143668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14290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50727" y="3393281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214282" y="6572272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-2928990" y="3357562"/>
            <a:ext cx="6357982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PolinovDA\Рабочий стол\ФОТО новогоднее\открытие площади и библиотечный дворик\IMG_2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429684" cy="577529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357166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429396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50395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PolinovDA\Рабочий стол\ФОТО новогоднее\открытие площади и библиотечный дворик\IMG_2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30152"/>
            <a:ext cx="8286808" cy="5810291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85728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21843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357958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50395" y="3321843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PolinovDA\Рабочий стол\ФОТО новогоднее\открытие площади и библиотечный дворик\IMG_2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358246" cy="5791208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93271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olinovDA\Рабочий стол\ФОТО новогоднее\открытие площади и библиотечный дворик\IMG_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571480"/>
            <a:ext cx="8429684" cy="567214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35716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929322" y="3357562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357958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86114" y="3357562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PolinovDA\Рабочий стол\ФОТО новогоднее\открытие площади и библиотечный дворик\IMG_2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500042"/>
            <a:ext cx="8429685" cy="5832435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2844" y="285728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5750727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142844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-2964709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PolinovDA\Рабочий стол\ФОТО новогоднее\открытие площади и библиотечный дворик\IMG_2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429684" cy="585789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93271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PolinovDA\Рабочий стол\ФОТО новогоднее\открытие площади и библиотечный дворик\IMG_2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501122" cy="5715016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35716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42939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2183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PolinovDA\Рабочий стол\ФОТО новогоднее\открытие площади и библиотечный дворик\IMG_2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465368" cy="5643578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42860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464719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21833" y="3464719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PolinovDA\Рабочий стол\ФОТО новогоднее\открытие площади и библиотечный дворик\IMG_2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97906"/>
            <a:ext cx="8358246" cy="561979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21843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357958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21833" y="3321843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17 год\Фото\ФОТО открытие площади парад дедморозов и снегурочек\DSC_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464702" cy="5606457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42860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929322" y="3429000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42939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86114" y="3429000"/>
            <a:ext cx="60007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PolinovDA\Рабочий стол\ФОТО новогоднее\открытие площади и библиотечный дворик\IMG_2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358246" cy="571504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14290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86446" y="3286124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357958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86114" y="3286124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PolinovDA\Рабочий стол\ФОТО новогоднее\открытие площади и библиотечный дворик\IMG_2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571480"/>
            <a:ext cx="8501122" cy="576098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28572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-2893271" y="3393281"/>
            <a:ext cx="62151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PolinovDA\Рабочий стол\ФОТО новогоднее\открытие площади и библиотечный дворик\IMG_2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8618549" cy="5745699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35716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57884" y="3429000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00834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-2857552" y="3429000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PolinovDA\Рабочий стол\ФОТО новогоднее\открытие площади и библиотечный дворик\IMG_2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429684" cy="5810269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14290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57884" y="3286124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357958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57552" y="3286124"/>
            <a:ext cx="61436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PolinovDA\Рабочий стол\ФОТО новогоднее\открытие площади и библиотечный дворик\IMG_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642918"/>
            <a:ext cx="8501121" cy="5755229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2844" y="285728"/>
            <a:ext cx="87868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750727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643710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3036147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PolinovDA\Рабочий стол\ФОТО новогоднее\открытие площади и библиотечный дворик\IMG_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644762" cy="5858426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2844" y="285728"/>
            <a:ext cx="88583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5822165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>
            <a:off x="142844" y="6643710"/>
            <a:ext cx="88583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-3036147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PolinovDA\Рабочий стол\ФОТО новогоднее\открытие площади и библиотечный дворик\IMG_3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640810" cy="576054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285728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5822165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214282" y="6643710"/>
            <a:ext cx="87868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-2964709" y="3464719"/>
            <a:ext cx="635798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17 год\Фото\ФОТО открытие площади парад дедморозов и снегурочек\DSC_3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642918"/>
            <a:ext cx="8286808" cy="5628271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357166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429396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50395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17 год\Фото\ФОТО открытие площади парад дедморозов и снегурочек\DSC_3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385192" cy="5648425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500042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959" y="3536157"/>
            <a:ext cx="6071436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572272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86114" y="3500438"/>
            <a:ext cx="6072230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17 год\Фото\ФОТО открытие площади парад дедморозов и снегурочек\DSC_3828.JPG"/>
          <p:cNvPicPr>
            <a:picLocks noChangeAspect="1" noChangeArrowheads="1"/>
          </p:cNvPicPr>
          <p:nvPr/>
        </p:nvPicPr>
        <p:blipFill>
          <a:blip r:embed="rId2" cstate="print"/>
          <a:srcRect b="11590"/>
          <a:stretch>
            <a:fillRect/>
          </a:stretch>
        </p:blipFill>
        <p:spPr bwMode="auto">
          <a:xfrm>
            <a:off x="428596" y="714356"/>
            <a:ext cx="8286808" cy="5072098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428604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321843"/>
            <a:ext cx="578647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215082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678957" y="3321843"/>
            <a:ext cx="578647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17 год\Фото\ФОТО открытие площади парад дедморозов и снегурочек\DSC_3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286808" cy="564360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357166"/>
            <a:ext cx="86439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5857884" y="3357562"/>
            <a:ext cx="6072230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42939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-282183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017 год\Фото\ФОТО открытие площади парад дедморозов и снегурочек\DSC_3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571480"/>
            <a:ext cx="8429684" cy="5666796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4282" y="35716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9360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14282" y="6429396"/>
            <a:ext cx="871543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821833" y="3393281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olinovDA\Рабочий стол\ФОТО новогоднее\открытие площади и библиотечный дворик\DSC_3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7"/>
            <a:ext cx="8286808" cy="558326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5720" y="428604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5822165" y="3464719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20" y="6500834"/>
            <a:ext cx="85725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-2750395" y="3464719"/>
            <a:ext cx="60722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110</TotalTime>
  <Words>20</Words>
  <PresentationFormat>Экран (4:3)</PresentationFormat>
  <Paragraphs>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PolinovDA</cp:lastModifiedBy>
  <cp:revision>25</cp:revision>
  <dcterms:modified xsi:type="dcterms:W3CDTF">2017-12-29T03:29:05Z</dcterms:modified>
</cp:coreProperties>
</file>