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2" r:id="rId2"/>
    <p:sldId id="257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</p:sldIdLst>
  <p:sldSz cx="9144000" cy="6858000" type="screen4x3"/>
  <p:notesSz cx="6854825" cy="9664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zimadm.ru/pub/img/Info/796/gorsre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571744"/>
            <a:ext cx="5429288" cy="3429001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28596" y="285728"/>
            <a:ext cx="842968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5679289" y="3464719"/>
            <a:ext cx="635798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-2714676" y="3429000"/>
            <a:ext cx="628654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28596" y="6572272"/>
            <a:ext cx="842968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AutoShape 4" descr="Официальный сайт администрации города Зимы. Информация о городе, история, география. Информация для юридических и физических лиц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Официальный сайт администрации города Зимы. Информация о городе, история, география. Информация для юридических и физических лиц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Официальный сайт администрации города Зимы. Информация о городе, история, география. Информация для юридических и физических лиц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Официальный сайт администрации города Зимы. Информация о городе, история, география. Информация для юридических и физических лиц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Официальный сайт администрации города Зимы. Информация о городе, история, география. Информация для юридических и физических лиц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28604"/>
            <a:ext cx="1785950" cy="2251197"/>
          </a:xfrm>
          <a:prstGeom prst="rect">
            <a:avLst/>
          </a:prstGeom>
          <a:noFill/>
        </p:spPr>
      </p:pic>
      <p:pic>
        <p:nvPicPr>
          <p:cNvPr id="2062" name="Picture 14" descr="Единая Россия - содержит в себе тайный символ антихрис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357562"/>
            <a:ext cx="1875237" cy="1500191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714612" y="571480"/>
            <a:ext cx="59558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Зиминское городское 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муниципальное образование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14282" y="428604"/>
            <a:ext cx="871543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5929322" y="3429000"/>
            <a:ext cx="600079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214282" y="6429396"/>
            <a:ext cx="871543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-2786114" y="3429000"/>
            <a:ext cx="600079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Док-ты\2018 год\БЛАГОУСТРОЙСТВО 2018-2022\ФОТО\DSCN3127.JPG"/>
          <p:cNvPicPr>
            <a:picLocks noChangeAspect="1" noChangeArrowheads="1"/>
          </p:cNvPicPr>
          <p:nvPr/>
        </p:nvPicPr>
        <p:blipFill>
          <a:blip r:embed="rId2" cstate="print"/>
          <a:srcRect b="12500"/>
          <a:stretch>
            <a:fillRect/>
          </a:stretch>
        </p:blipFill>
        <p:spPr bwMode="auto">
          <a:xfrm>
            <a:off x="357114" y="642918"/>
            <a:ext cx="8382059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1857364"/>
            <a:ext cx="796198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Установка урн для предложений по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выбору общественных  территорий,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подлежащих благоустройству  в 2018 году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в первоочередном порядке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срок подачи предложений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до 09.02.2018 г.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5929330"/>
            <a:ext cx="839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2018 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5720" y="285728"/>
            <a:ext cx="857256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5750727" y="3393281"/>
            <a:ext cx="6286544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>
            <a:off x="285720" y="6572272"/>
            <a:ext cx="864399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-2857552" y="3429000"/>
            <a:ext cx="628654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-ты\2018 год\БЛАГОУСТРОЙСТВО 2018-2022\ФОТО\DSCN3110.JPG"/>
          <p:cNvPicPr>
            <a:picLocks noChangeAspect="1" noChangeArrowheads="1"/>
          </p:cNvPicPr>
          <p:nvPr/>
        </p:nvPicPr>
        <p:blipFill>
          <a:blip r:embed="rId2" cstate="print"/>
          <a:srcRect b="12500"/>
          <a:stretch>
            <a:fillRect/>
          </a:stretch>
        </p:blipFill>
        <p:spPr bwMode="auto">
          <a:xfrm>
            <a:off x="285720" y="500042"/>
            <a:ext cx="8606546" cy="5648046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5929322" y="3357562"/>
            <a:ext cx="614366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142844" y="6429396"/>
            <a:ext cx="885831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-2928990" y="3357562"/>
            <a:ext cx="614366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-ты\2018 год\БЛАГОУСТРОЙСТВО 2018-2022\ФОТО\DSCN3109.JPG"/>
          <p:cNvPicPr>
            <a:picLocks noChangeAspect="1" noChangeArrowheads="1"/>
          </p:cNvPicPr>
          <p:nvPr/>
        </p:nvPicPr>
        <p:blipFill>
          <a:blip r:embed="rId2" cstate="print"/>
          <a:srcRect b="12500"/>
          <a:stretch>
            <a:fillRect/>
          </a:stretch>
        </p:blipFill>
        <p:spPr bwMode="auto">
          <a:xfrm>
            <a:off x="285720" y="500042"/>
            <a:ext cx="8599774" cy="5643602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14282" y="285728"/>
            <a:ext cx="871543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5893603" y="3321843"/>
            <a:ext cx="607223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>
            <a:off x="214282" y="6357958"/>
            <a:ext cx="871543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-2821833" y="3321843"/>
            <a:ext cx="607223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-ты\2018 год\БЛАГОУСТРОЙСТВО 2018-2022\ФОТО\DSCN3112.JPG"/>
          <p:cNvPicPr>
            <a:picLocks noChangeAspect="1" noChangeArrowheads="1"/>
          </p:cNvPicPr>
          <p:nvPr/>
        </p:nvPicPr>
        <p:blipFill>
          <a:blip r:embed="rId2" cstate="print"/>
          <a:srcRect b="12500"/>
          <a:stretch>
            <a:fillRect/>
          </a:stretch>
        </p:blipFill>
        <p:spPr bwMode="auto">
          <a:xfrm>
            <a:off x="357158" y="687546"/>
            <a:ext cx="8501122" cy="5532000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14282" y="428604"/>
            <a:ext cx="871543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5929322" y="3429000"/>
            <a:ext cx="600079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214282" y="6429396"/>
            <a:ext cx="871543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-2786114" y="3429000"/>
            <a:ext cx="600079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ок-ты\2018 год\БЛАГОУСТРОЙСТВО 2018-2022\ФОТО\DSCN3111.JPG"/>
          <p:cNvPicPr>
            <a:picLocks noChangeAspect="1" noChangeArrowheads="1"/>
          </p:cNvPicPr>
          <p:nvPr/>
        </p:nvPicPr>
        <p:blipFill>
          <a:blip r:embed="rId2" cstate="print"/>
          <a:srcRect b="12500"/>
          <a:stretch>
            <a:fillRect/>
          </a:stretch>
        </p:blipFill>
        <p:spPr bwMode="auto">
          <a:xfrm>
            <a:off x="357158" y="500042"/>
            <a:ext cx="8501122" cy="5672625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14282" y="285728"/>
            <a:ext cx="871543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5857884" y="3357562"/>
            <a:ext cx="614366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214282" y="6429396"/>
            <a:ext cx="871543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-2857552" y="3357562"/>
            <a:ext cx="614366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ок-ты\2018 год\БЛАГОУСТРОЙСТВО 2018-2022\ФОТО\DSCN3114.JPG"/>
          <p:cNvPicPr>
            <a:picLocks noChangeAspect="1" noChangeArrowheads="1"/>
          </p:cNvPicPr>
          <p:nvPr/>
        </p:nvPicPr>
        <p:blipFill>
          <a:blip r:embed="rId2" cstate="print"/>
          <a:srcRect b="12500"/>
          <a:stretch>
            <a:fillRect/>
          </a:stretch>
        </p:blipFill>
        <p:spPr bwMode="auto">
          <a:xfrm>
            <a:off x="357158" y="642918"/>
            <a:ext cx="8402506" cy="5514145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14282" y="357166"/>
            <a:ext cx="864399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5822165" y="3393281"/>
            <a:ext cx="607223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214282" y="6429396"/>
            <a:ext cx="864399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-2821833" y="3393281"/>
            <a:ext cx="607223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ок-ты\2018 год\БЛАГОУСТРОЙСТВО 2018-2022\ФОТО\DSCN3113.JPG"/>
          <p:cNvPicPr>
            <a:picLocks noChangeAspect="1" noChangeArrowheads="1"/>
          </p:cNvPicPr>
          <p:nvPr/>
        </p:nvPicPr>
        <p:blipFill>
          <a:blip r:embed="rId2" cstate="print"/>
          <a:srcRect b="12500"/>
          <a:stretch>
            <a:fillRect/>
          </a:stretch>
        </p:blipFill>
        <p:spPr bwMode="auto">
          <a:xfrm>
            <a:off x="357158" y="642918"/>
            <a:ext cx="8460258" cy="5552044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14282" y="428604"/>
            <a:ext cx="871543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5929322" y="3429000"/>
            <a:ext cx="600079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214282" y="6429396"/>
            <a:ext cx="871543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-2786114" y="3429000"/>
            <a:ext cx="600079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14282" y="428604"/>
            <a:ext cx="871543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5929322" y="3429000"/>
            <a:ext cx="600079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214282" y="6429396"/>
            <a:ext cx="871543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-2786114" y="3429000"/>
            <a:ext cx="600079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Док-ты\2018 год\БЛАГОУСТРОЙСТВО 2018-2022\ФОТО\DSCN3128.JPG"/>
          <p:cNvPicPr>
            <a:picLocks noChangeAspect="1" noChangeArrowheads="1"/>
          </p:cNvPicPr>
          <p:nvPr/>
        </p:nvPicPr>
        <p:blipFill>
          <a:blip r:embed="rId2" cstate="print"/>
          <a:srcRect b="12500"/>
          <a:stretch>
            <a:fillRect/>
          </a:stretch>
        </p:blipFill>
        <p:spPr bwMode="auto">
          <a:xfrm>
            <a:off x="357158" y="714356"/>
            <a:ext cx="8382037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145</TotalTime>
  <Words>34</Words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Полынов Д.А.</dc:creator>
  <cp:lastModifiedBy>Полынов Д.А.</cp:lastModifiedBy>
  <cp:revision>36</cp:revision>
  <dcterms:modified xsi:type="dcterms:W3CDTF">2018-01-29T01:45:12Z</dcterms:modified>
</cp:coreProperties>
</file>