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0" r:id="rId4"/>
    <p:sldId id="261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39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20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005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0832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275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590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242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353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6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95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11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20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3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72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5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77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8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481ED7-2A78-4512-A3AA-EF8DF031B258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B803FEF-6AC6-4B89-8E3C-CEB8F080D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13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8556" y="816700"/>
            <a:ext cx="9682196" cy="263732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2E5496"/>
                </a:solidFill>
                <a:latin typeface="Times New Roman" panose="02020603050405020304" pitchFamily="18" charset="0"/>
                <a:ea typeface="Microsoft Sans Serif" panose="020B0604020202020204" pitchFamily="34" charset="0"/>
              </a:rPr>
              <a:t>Меры органов службы занятости,</a:t>
            </a:r>
            <a:r>
              <a:rPr lang="ru-RU" spc="-5" dirty="0">
                <a:solidFill>
                  <a:srgbClr val="2E5496"/>
                </a:solidFill>
                <a:latin typeface="Times New Roman" panose="02020603050405020304" pitchFamily="18" charset="0"/>
                <a:ea typeface="Microsoft Sans Serif" panose="020B0604020202020204" pitchFamily="34" charset="0"/>
              </a:rPr>
              <a:t> </a:t>
            </a:r>
            <a:r>
              <a:rPr lang="ru-RU" dirty="0">
                <a:solidFill>
                  <a:srgbClr val="2E5496"/>
                </a:solidFill>
                <a:latin typeface="Times New Roman" panose="02020603050405020304" pitchFamily="18" charset="0"/>
                <a:ea typeface="Microsoft Sans Serif" panose="020B0604020202020204" pitchFamily="34" charset="0"/>
              </a:rPr>
              <a:t>направленные</a:t>
            </a:r>
            <a:r>
              <a:rPr lang="ru-RU" spc="-40" dirty="0">
                <a:solidFill>
                  <a:srgbClr val="2E5496"/>
                </a:solidFill>
                <a:latin typeface="Times New Roman" panose="02020603050405020304" pitchFamily="18" charset="0"/>
                <a:ea typeface="Microsoft Sans Serif" panose="020B0604020202020204" pitchFamily="34" charset="0"/>
              </a:rPr>
              <a:t> </a:t>
            </a:r>
            <a:r>
              <a:rPr lang="ru-RU" dirty="0">
                <a:solidFill>
                  <a:srgbClr val="2E5496"/>
                </a:solidFill>
                <a:latin typeface="Times New Roman" panose="02020603050405020304" pitchFamily="18" charset="0"/>
                <a:ea typeface="Microsoft Sans Serif" panose="020B0604020202020204" pitchFamily="34" charset="0"/>
              </a:rPr>
              <a:t>на</a:t>
            </a:r>
            <a:r>
              <a:rPr lang="ru-RU" spc="-15" dirty="0">
                <a:solidFill>
                  <a:srgbClr val="2E5496"/>
                </a:solidFill>
                <a:latin typeface="Times New Roman" panose="02020603050405020304" pitchFamily="18" charset="0"/>
                <a:ea typeface="Microsoft Sans Serif" panose="020B0604020202020204" pitchFamily="34" charset="0"/>
              </a:rPr>
              <a:t> </a:t>
            </a:r>
            <a:r>
              <a:rPr lang="ru-RU" dirty="0" smtClean="0">
                <a:solidFill>
                  <a:srgbClr val="2E5496"/>
                </a:solidFill>
                <a:latin typeface="Times New Roman" panose="02020603050405020304" pitchFamily="18" charset="0"/>
                <a:ea typeface="Microsoft Sans Serif" panose="020B0604020202020204" pitchFamily="34" charset="0"/>
              </a:rPr>
              <a:t>снижение </a:t>
            </a:r>
            <a:r>
              <a:rPr lang="ru-RU" dirty="0">
                <a:solidFill>
                  <a:srgbClr val="2E5496"/>
                </a:solidFill>
                <a:latin typeface="Times New Roman" panose="02020603050405020304" pitchFamily="18" charset="0"/>
                <a:ea typeface="Microsoft Sans Serif" panose="020B0604020202020204" pitchFamily="34" charset="0"/>
              </a:rPr>
              <a:t>напряженности на рынке</a:t>
            </a:r>
            <a:r>
              <a:rPr lang="ru-RU" spc="-10" dirty="0">
                <a:solidFill>
                  <a:srgbClr val="2E5496"/>
                </a:solidFill>
                <a:latin typeface="Times New Roman" panose="02020603050405020304" pitchFamily="18" charset="0"/>
                <a:ea typeface="Microsoft Sans Serif" panose="020B0604020202020204" pitchFamily="34" charset="0"/>
              </a:rPr>
              <a:t> </a:t>
            </a:r>
            <a:r>
              <a:rPr lang="ru-RU" dirty="0" smtClean="0">
                <a:solidFill>
                  <a:srgbClr val="2E5496"/>
                </a:solidFill>
                <a:latin typeface="Times New Roman" panose="02020603050405020304" pitchFamily="18" charset="0"/>
                <a:ea typeface="Microsoft Sans Serif" panose="020B0604020202020204" pitchFamily="34" charset="0"/>
              </a:rPr>
              <a:t>труда</a:t>
            </a: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74645" y="4899259"/>
            <a:ext cx="6622999" cy="1674796"/>
          </a:xfrm>
        </p:spPr>
        <p:txBody>
          <a:bodyPr/>
          <a:lstStyle/>
          <a:p>
            <a:r>
              <a:rPr lang="ru-RU" sz="4300" cap="all" dirty="0" smtClean="0">
                <a:ln w="3175" cmpd="sng">
                  <a:noFill/>
                </a:ln>
                <a:solidFill>
                  <a:srgbClr val="2E5496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</a:p>
          <a:p>
            <a:pPr algn="r"/>
            <a:r>
              <a:rPr lang="ru-RU" sz="4300" cap="all" dirty="0">
                <a:ln w="3175" cmpd="sng">
                  <a:noFill/>
                </a:ln>
                <a:solidFill>
                  <a:srgbClr val="2E5496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</a:rPr>
              <a:t>	</a:t>
            </a:r>
            <a:r>
              <a:rPr lang="ru-RU" sz="4300" cap="all" dirty="0" smtClean="0">
                <a:ln w="3175" cmpd="sng">
                  <a:noFill/>
                </a:ln>
                <a:solidFill>
                  <a:srgbClr val="2E5496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</a:rPr>
              <a:t>							2022</a:t>
            </a:r>
            <a:r>
              <a:rPr lang="ru-RU" sz="4300" cap="all" spc="-15" dirty="0" smtClean="0">
                <a:ln w="3175" cmpd="sng">
                  <a:noFill/>
                </a:ln>
                <a:solidFill>
                  <a:srgbClr val="2E5496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54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4093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4911" cy="6859160"/>
          </a:xfrm>
          <a:prstGeom prst="rect">
            <a:avLst/>
          </a:prstGeom>
        </p:spPr>
      </p:pic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31006" y="163629"/>
            <a:ext cx="11771697" cy="651630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58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4093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4911" cy="6859160"/>
          </a:xfrm>
          <a:prstGeom prst="rect">
            <a:avLst/>
          </a:prstGeom>
        </p:spPr>
      </p:pic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31006" y="163629"/>
            <a:ext cx="11771697" cy="651630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60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4093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65904" y="163628"/>
            <a:ext cx="12051956" cy="6624349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838" y="-10503"/>
            <a:ext cx="12231675" cy="68790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63827" y="6323298"/>
            <a:ext cx="11079892" cy="409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3000"/>
              </a:lnSpc>
              <a:spcBef>
                <a:spcPts val="65"/>
              </a:spcBef>
              <a:spcAft>
                <a:spcPts val="0"/>
              </a:spcAft>
            </a:pP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Постановление</a:t>
            </a:r>
            <a:r>
              <a:rPr lang="ru-RU" sz="1000" b="1" spc="-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Правительства</a:t>
            </a:r>
            <a:r>
              <a:rPr lang="ru-RU" sz="1000" b="1" spc="1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Российской</a:t>
            </a:r>
            <a:r>
              <a:rPr lang="ru-RU" sz="1000" b="1" spc="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Федерации</a:t>
            </a:r>
            <a:r>
              <a:rPr lang="ru-RU" sz="1000" b="1" spc="10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от 18.03.2022 №409</a:t>
            </a:r>
            <a:r>
              <a:rPr lang="ru-RU" sz="1000" b="1" spc="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«О</a:t>
            </a:r>
            <a:r>
              <a:rPr lang="ru-RU" sz="1000" b="1" spc="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реализации</a:t>
            </a:r>
            <a:r>
              <a:rPr lang="ru-RU" sz="1000" b="1" spc="-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</a:t>
            </a:r>
            <a:r>
              <a:rPr lang="ru-RU" sz="1000" b="1" spc="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2022</a:t>
            </a:r>
            <a:r>
              <a:rPr lang="ru-RU" sz="1000" b="1" spc="1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году</a:t>
            </a:r>
            <a:r>
              <a:rPr lang="ru-RU" sz="1000" b="1" spc="-10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отдельных мероприятий,</a:t>
            </a:r>
            <a:r>
              <a:rPr lang="ru-RU" sz="1000" b="1" spc="10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направленных</a:t>
            </a:r>
            <a:r>
              <a:rPr lang="ru-RU" sz="1000" b="1" spc="-10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</a:t>
            </a:r>
            <a:r>
              <a:rPr lang="ru-RU" sz="1000" b="1" spc="-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снижение</a:t>
            </a:r>
            <a:r>
              <a:rPr lang="ru-RU" sz="1000" b="1" spc="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напряженности</a:t>
            </a:r>
            <a:r>
              <a:rPr lang="ru-RU" sz="1000" b="1" spc="-50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</a:t>
            </a:r>
            <a:r>
              <a:rPr lang="ru-RU" sz="1000" b="1" spc="-20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рынке</a:t>
            </a:r>
            <a:r>
              <a:rPr lang="ru-RU" sz="1000" b="1" spc="-20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труда»</a:t>
            </a:r>
            <a:endParaRPr lang="ru-RU" sz="1000" dirty="0">
              <a:solidFill>
                <a:schemeClr val="bg1"/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68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4093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4911" cy="6859160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48091" y="5491163"/>
            <a:ext cx="5462434" cy="70830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sz="1400" dirty="0">
                <a:solidFill>
                  <a:srgbClr val="FF0000"/>
                </a:solidFill>
                <a:latin typeface="Calibri" panose="020F0502020204030204" pitchFamily="34" charset="0"/>
              </a:rPr>
              <a:t>За подробной информацией о создании рабочих мест и порядке возмещения затрат необходимо обращаться в Центр занятости населения города </a:t>
            </a:r>
            <a:r>
              <a:rPr lang="ru-RU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Зимы</a:t>
            </a:r>
            <a:r>
              <a:rPr lang="ru-RU" sz="1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Calibri" panose="020F0502020204030204" pitchFamily="34" charset="0"/>
              </a:rPr>
              <a:t>(тел. 8 395 54 31242)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(тел. 8 395 54 31242)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3827" y="6323298"/>
            <a:ext cx="11079892" cy="409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3000"/>
              </a:lnSpc>
              <a:spcBef>
                <a:spcPts val="65"/>
              </a:spcBef>
              <a:spcAft>
                <a:spcPts val="0"/>
              </a:spcAft>
            </a:pP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Постановление</a:t>
            </a:r>
            <a:r>
              <a:rPr lang="ru-RU" sz="1000" b="1" spc="-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Правительства</a:t>
            </a:r>
            <a:r>
              <a:rPr lang="ru-RU" sz="1000" b="1" spc="1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Российской</a:t>
            </a:r>
            <a:r>
              <a:rPr lang="ru-RU" sz="1000" b="1" spc="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Федерации</a:t>
            </a:r>
            <a:r>
              <a:rPr lang="ru-RU" sz="1000" b="1" spc="10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от 18.03.2022 №409</a:t>
            </a:r>
            <a:r>
              <a:rPr lang="ru-RU" sz="1000" b="1" spc="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«О</a:t>
            </a:r>
            <a:r>
              <a:rPr lang="ru-RU" sz="1000" b="1" spc="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реализации</a:t>
            </a:r>
            <a:r>
              <a:rPr lang="ru-RU" sz="1000" b="1" spc="-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</a:t>
            </a:r>
            <a:r>
              <a:rPr lang="ru-RU" sz="1000" b="1" spc="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2022</a:t>
            </a:r>
            <a:r>
              <a:rPr lang="ru-RU" sz="1000" b="1" spc="1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году</a:t>
            </a:r>
            <a:r>
              <a:rPr lang="ru-RU" sz="1000" b="1" spc="-10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отдельных мероприятий,</a:t>
            </a:r>
            <a:r>
              <a:rPr lang="ru-RU" sz="1000" b="1" spc="10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направленных</a:t>
            </a:r>
            <a:r>
              <a:rPr lang="ru-RU" sz="1000" b="1" spc="-10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</a:t>
            </a:r>
            <a:r>
              <a:rPr lang="ru-RU" sz="1000" b="1" spc="-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снижение</a:t>
            </a:r>
            <a:r>
              <a:rPr lang="ru-RU" sz="1000" b="1" spc="5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напряженности</a:t>
            </a:r>
            <a:r>
              <a:rPr lang="ru-RU" sz="1000" b="1" spc="-50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</a:t>
            </a:r>
            <a:r>
              <a:rPr lang="ru-RU" sz="1000" b="1" spc="-20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рынке</a:t>
            </a:r>
            <a:r>
              <a:rPr lang="ru-RU" sz="1000" b="1" spc="-20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труда»</a:t>
            </a:r>
            <a:endParaRPr lang="ru-RU" sz="1000" dirty="0">
              <a:solidFill>
                <a:schemeClr val="bg1"/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4093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35078" cy="6512615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17456" y="5085106"/>
            <a:ext cx="5789135" cy="91918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За подробной информацией о создании рабочих мест и порядке возмещения затрат необходимо обращаться в Центр занятости населения города Зимы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(тел. 8 39554 31191, 32909)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(тел. 8 395 54 31242)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316313" y="5182211"/>
            <a:ext cx="4718765" cy="96469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462088" lvl="0" indent="0" algn="ctr" defTabSz="91440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crosoft Sans Serif" panose="020B0604020202020204" pitchFamily="34" charset="0"/>
              </a:rPr>
              <a:t>Обеспечение занятости 100 % трудоустроенных граждан по истечении 1, 3, 6 месяцев работы от численности граждан, проработавших соответственно 1, 3, 6 месяцы с даты трудоустройства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25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90719"/>
            <a:ext cx="10280496" cy="5403681"/>
          </a:xfrm>
        </p:spPr>
        <p:txBody>
          <a:bodyPr/>
          <a:lstStyle/>
          <a:p>
            <a:pPr algn="ctr"/>
            <a:r>
              <a:rPr lang="ru-RU" dirty="0" smtClean="0"/>
              <a:t>Приглашаем к участию в программах правительства РФ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Благодарим за внимание!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2022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88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203</TotalTime>
  <Words>181</Words>
  <Application>Microsoft Office PowerPoint</Application>
  <PresentationFormat>Широкоэкранный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Microsoft Sans Serif</vt:lpstr>
      <vt:lpstr>Times New Roman</vt:lpstr>
      <vt:lpstr>Wingdings 3</vt:lpstr>
      <vt:lpstr>Сектор</vt:lpstr>
      <vt:lpstr>Меры органов службы занятости, направленные на снижение напряженности на рынке труда</vt:lpstr>
      <vt:lpstr> </vt:lpstr>
      <vt:lpstr> </vt:lpstr>
      <vt:lpstr> </vt:lpstr>
      <vt:lpstr> </vt:lpstr>
      <vt:lpstr> </vt:lpstr>
      <vt:lpstr>Приглашаем к участию в программах правительства РФ    Благодарим за внимание!    2022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органов службы занятости, направленные на снижение напряженности на рынке труда</dc:title>
  <dc:creator>user</dc:creator>
  <cp:lastModifiedBy>user</cp:lastModifiedBy>
  <cp:revision>18</cp:revision>
  <dcterms:created xsi:type="dcterms:W3CDTF">2022-04-13T08:11:11Z</dcterms:created>
  <dcterms:modified xsi:type="dcterms:W3CDTF">2022-04-14T03:29:22Z</dcterms:modified>
</cp:coreProperties>
</file>