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488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9040" y="-108520"/>
            <a:ext cx="3752981" cy="1283390"/>
          </a:xfrm>
        </p:spPr>
        <p:txBody>
          <a:bodyPr>
            <a:normAutofit/>
          </a:bodyPr>
          <a:lstStyle/>
          <a:p>
            <a:pPr algn="l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Приложение  №2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УТВЕРЖДЕНО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Постановлением администрации 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20.09.2022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№ 894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(в редакции от 11.10.2022 №957)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70" y="857224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Схема размещения мест (Площадок) накопления твердых коммунальных отходов  на территории 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Масштаб 1:2000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92" y="1811331"/>
            <a:ext cx="6826944" cy="74411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Приложение  №2 УТВЕРЖДЕНО Постановлением администрации  Зиминского городского муниципального образования от 20.09.2022 № 894 (в редакции от 11.10.2022 №957)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Полякова О.С.</dc:creator>
  <cp:lastModifiedBy>Скворцов Б.А.</cp:lastModifiedBy>
  <cp:revision>10</cp:revision>
  <dcterms:created xsi:type="dcterms:W3CDTF">2022-06-17T02:13:56Z</dcterms:created>
  <dcterms:modified xsi:type="dcterms:W3CDTF">2022-10-12T00:03:56Z</dcterms:modified>
</cp:coreProperties>
</file>